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72">
          <p15:clr>
            <a:srgbClr val="A4A3A4"/>
          </p15:clr>
        </p15:guide>
        <p15:guide id="2" pos="26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9A3"/>
    <a:srgbClr val="918E00"/>
    <a:srgbClr val="1A964C"/>
    <a:srgbClr val="292282"/>
    <a:srgbClr val="F1C720"/>
    <a:srgbClr val="F9D329"/>
    <a:srgbClr val="FFF542"/>
    <a:srgbClr val="46A6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041" autoAdjust="0"/>
    <p:restoredTop sz="98141" autoAdjust="0"/>
  </p:normalViewPr>
  <p:slideViewPr>
    <p:cSldViewPr snapToGrid="0" snapToObjects="1">
      <p:cViewPr>
        <p:scale>
          <a:sx n="120" d="100"/>
          <a:sy n="120" d="100"/>
        </p:scale>
        <p:origin x="-1336" y="-88"/>
      </p:cViewPr>
      <p:guideLst>
        <p:guide orient="horz" pos="1072"/>
        <p:guide pos="2613"/>
      </p:guideLst>
    </p:cSldViewPr>
  </p:slideViewPr>
  <p:notesTextViewPr>
    <p:cViewPr>
      <p:scale>
        <a:sx n="100" d="100"/>
        <a:sy n="100" d="100"/>
      </p:scale>
      <p:origin x="0" y="56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printerSettings" Target="printerSettings/printerSettings1.bin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8B0D91-B37C-5345-BA9B-AA3BE33ED0C8}" type="datetimeFigureOut">
              <a:rPr lang="en-US" smtClean="0"/>
              <a:pPr/>
              <a:t>17-03-10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52F97A-F767-524B-8CC0-56031A7B82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81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52F97A-F767-524B-8CC0-56031A7B824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0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37C67-8FF9-7747-BC24-5C4C177610FA}" type="datetimeFigureOut">
              <a:rPr lang="en-US" smtClean="0"/>
              <a:pPr/>
              <a:t>17-03-10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A42-AEC5-3648-8D9B-E7EAA4AFAE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260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37C67-8FF9-7747-BC24-5C4C177610FA}" type="datetimeFigureOut">
              <a:rPr lang="en-US" smtClean="0"/>
              <a:pPr/>
              <a:t>17-03-10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A42-AEC5-3648-8D9B-E7EAA4AFAE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91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37C67-8FF9-7747-BC24-5C4C177610FA}" type="datetimeFigureOut">
              <a:rPr lang="en-US" smtClean="0"/>
              <a:pPr/>
              <a:t>17-03-10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A42-AEC5-3648-8D9B-E7EAA4AFAE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443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37C67-8FF9-7747-BC24-5C4C177610FA}" type="datetimeFigureOut">
              <a:rPr lang="en-US" smtClean="0"/>
              <a:pPr/>
              <a:t>17-03-10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A42-AEC5-3648-8D9B-E7EAA4AFAE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951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37C67-8FF9-7747-BC24-5C4C177610FA}" type="datetimeFigureOut">
              <a:rPr lang="en-US" smtClean="0"/>
              <a:pPr/>
              <a:t>17-03-10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A42-AEC5-3648-8D9B-E7EAA4AFAE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17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37C67-8FF9-7747-BC24-5C4C177610FA}" type="datetimeFigureOut">
              <a:rPr lang="en-US" smtClean="0"/>
              <a:pPr/>
              <a:t>17-03-10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A42-AEC5-3648-8D9B-E7EAA4AFAE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278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37C67-8FF9-7747-BC24-5C4C177610FA}" type="datetimeFigureOut">
              <a:rPr lang="en-US" smtClean="0"/>
              <a:pPr/>
              <a:t>17-03-10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A42-AEC5-3648-8D9B-E7EAA4AFAE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538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37C67-8FF9-7747-BC24-5C4C177610FA}" type="datetimeFigureOut">
              <a:rPr lang="en-US" smtClean="0"/>
              <a:pPr/>
              <a:t>17-03-10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A42-AEC5-3648-8D9B-E7EAA4AFAE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18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37C67-8FF9-7747-BC24-5C4C177610FA}" type="datetimeFigureOut">
              <a:rPr lang="en-US" smtClean="0"/>
              <a:pPr/>
              <a:t>17-03-10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A42-AEC5-3648-8D9B-E7EAA4AFAE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259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37C67-8FF9-7747-BC24-5C4C177610FA}" type="datetimeFigureOut">
              <a:rPr lang="en-US" smtClean="0"/>
              <a:pPr/>
              <a:t>17-03-10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A42-AEC5-3648-8D9B-E7EAA4AFAE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914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37C67-8FF9-7747-BC24-5C4C177610FA}" type="datetimeFigureOut">
              <a:rPr lang="en-US" smtClean="0"/>
              <a:pPr/>
              <a:t>17-03-10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A42-AEC5-3648-8D9B-E7EAA4AFAE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656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37C67-8FF9-7747-BC24-5C4C177610FA}" type="datetimeFigureOut">
              <a:rPr lang="en-US" smtClean="0"/>
              <a:pPr/>
              <a:t>17-03-10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DA42-AEC5-3648-8D9B-E7EAA4AFAE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65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Box 58"/>
          <p:cNvSpPr txBox="1"/>
          <p:nvPr/>
        </p:nvSpPr>
        <p:spPr>
          <a:xfrm>
            <a:off x="57536" y="3858771"/>
            <a:ext cx="2982204" cy="133556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CA" dirty="0"/>
          </a:p>
        </p:txBody>
      </p:sp>
      <p:sp>
        <p:nvSpPr>
          <p:cNvPr id="105" name="TextBox 104"/>
          <p:cNvSpPr txBox="1"/>
          <p:nvPr/>
        </p:nvSpPr>
        <p:spPr>
          <a:xfrm>
            <a:off x="75751" y="1551171"/>
            <a:ext cx="2975863" cy="19488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CA" dirty="0"/>
          </a:p>
        </p:txBody>
      </p:sp>
      <p:sp>
        <p:nvSpPr>
          <p:cNvPr id="37" name="TextBox 36"/>
          <p:cNvSpPr txBox="1"/>
          <p:nvPr/>
        </p:nvSpPr>
        <p:spPr>
          <a:xfrm>
            <a:off x="6296025" y="5564382"/>
            <a:ext cx="2782138" cy="7614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CA" sz="500" dirty="0">
              <a:latin typeface="Arial"/>
              <a:cs typeface="Arial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171883" y="5564379"/>
            <a:ext cx="3016776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CA" sz="500" dirty="0">
              <a:latin typeface="Arial"/>
              <a:cs typeface="Arial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-8466"/>
            <a:ext cx="9144000" cy="11848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2272" y="6431"/>
            <a:ext cx="6788520" cy="853262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latin typeface="+mn-lt"/>
              </a:rPr>
              <a:t>Tittle 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190451" y="1224269"/>
            <a:ext cx="5887711" cy="276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u="sng" dirty="0" smtClean="0"/>
              <a:t>METHODS</a:t>
            </a:r>
            <a:endParaRPr lang="en-US" sz="1200" b="1" u="sng" dirty="0"/>
          </a:p>
        </p:txBody>
      </p:sp>
      <p:sp>
        <p:nvSpPr>
          <p:cNvPr id="57" name="TextBox 56"/>
          <p:cNvSpPr txBox="1"/>
          <p:nvPr/>
        </p:nvSpPr>
        <p:spPr>
          <a:xfrm>
            <a:off x="57535" y="1216727"/>
            <a:ext cx="2982205" cy="276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u="sng" dirty="0" smtClean="0"/>
              <a:t>INTRODUCTION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1600190" y="776227"/>
            <a:ext cx="59383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1200"/>
              </a:spcAft>
            </a:pPr>
            <a:r>
              <a:rPr lang="en-US" alt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School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107924" y="1216727"/>
            <a:ext cx="0" cy="5570757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7535" y="3538495"/>
            <a:ext cx="2982205" cy="276999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sz="1200" b="1" u="sng" dirty="0" smtClean="0">
                <a:cs typeface="Arial" panose="020B0604020202020204" pitchFamily="34" charset="0"/>
              </a:rPr>
              <a:t>HEADER 1</a:t>
            </a:r>
            <a:endParaRPr lang="en-CA" sz="1200" b="1" u="sng" dirty="0">
              <a:cs typeface="Arial" panose="020B0604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190453" y="3278848"/>
            <a:ext cx="5887710" cy="187125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CA" dirty="0"/>
          </a:p>
        </p:txBody>
      </p:sp>
      <p:sp>
        <p:nvSpPr>
          <p:cNvPr id="49" name="TextBox 48"/>
          <p:cNvSpPr txBox="1"/>
          <p:nvPr/>
        </p:nvSpPr>
        <p:spPr>
          <a:xfrm>
            <a:off x="3171883" y="2955029"/>
            <a:ext cx="5906280" cy="287529"/>
          </a:xfrm>
          <a:prstGeom prst="rect">
            <a:avLst/>
          </a:prstGeom>
          <a:solidFill>
            <a:schemeClr val="accent3"/>
          </a:solidFill>
          <a:ln>
            <a:solidFill>
              <a:srgbClr val="FFFFFF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u="sng" dirty="0" smtClean="0"/>
              <a:t>RESULTS</a:t>
            </a:r>
            <a:endParaRPr lang="en-US" sz="1200" b="1" u="sng" dirty="0"/>
          </a:p>
        </p:txBody>
      </p:sp>
      <p:sp>
        <p:nvSpPr>
          <p:cNvPr id="55" name="TextBox 54"/>
          <p:cNvSpPr txBox="1"/>
          <p:nvPr/>
        </p:nvSpPr>
        <p:spPr>
          <a:xfrm>
            <a:off x="63877" y="5249360"/>
            <a:ext cx="2982205" cy="276999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sz="1200" b="1" u="sng" dirty="0" smtClean="0">
                <a:cs typeface="Arial" panose="020B0604020202020204" pitchFamily="34" charset="0"/>
              </a:rPr>
              <a:t>HEADER 2</a:t>
            </a:r>
            <a:endParaRPr lang="en-CA" sz="1200" b="1" u="sng" dirty="0">
              <a:cs typeface="Arial" panose="020B0604020202020204" pitchFamily="34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3170979" y="5246968"/>
            <a:ext cx="3017680" cy="276999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sz="1200" b="1" u="sng" dirty="0" smtClean="0">
                <a:cs typeface="Arial" panose="020B0604020202020204" pitchFamily="34" charset="0"/>
              </a:rPr>
              <a:t>DISCUSSION</a:t>
            </a:r>
            <a:endParaRPr lang="en-CA" sz="1200" b="1" u="sng" dirty="0">
              <a:cs typeface="Arial" panose="020B0604020202020204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6296025" y="5246967"/>
            <a:ext cx="2782138" cy="276999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sz="1200" b="1" u="sng" dirty="0" smtClean="0">
                <a:cs typeface="Arial" panose="020B0604020202020204" pitchFamily="34" charset="0"/>
              </a:rPr>
              <a:t>REFERENCES</a:t>
            </a:r>
            <a:endParaRPr lang="en-CA" sz="1200" b="1" u="sng" dirty="0"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71167" y="6395376"/>
            <a:ext cx="27069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Funding information</a:t>
            </a:r>
            <a:endParaRPr lang="en-US" sz="1050" dirty="0"/>
          </a:p>
        </p:txBody>
      </p:sp>
      <p:sp>
        <p:nvSpPr>
          <p:cNvPr id="21" name="TextBox 20"/>
          <p:cNvSpPr txBox="1"/>
          <p:nvPr/>
        </p:nvSpPr>
        <p:spPr>
          <a:xfrm>
            <a:off x="57535" y="5564379"/>
            <a:ext cx="2982205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CA" sz="5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27569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E2EC9362AEF34E803E543BE9CE550B" ma:contentTypeVersion="3" ma:contentTypeDescription="Create a new document." ma:contentTypeScope="" ma:versionID="bbee2d308fde7f9babd3eed7db253bf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7A24A51-27D6-4DBA-9A87-83F92206814E}"/>
</file>

<file path=customXml/itemProps2.xml><?xml version="1.0" encoding="utf-8"?>
<ds:datastoreItem xmlns:ds="http://schemas.openxmlformats.org/officeDocument/2006/customXml" ds:itemID="{D8E02A6D-D047-4A04-B7AA-F0E3D3187555}"/>
</file>

<file path=customXml/itemProps3.xml><?xml version="1.0" encoding="utf-8"?>
<ds:datastoreItem xmlns:ds="http://schemas.openxmlformats.org/officeDocument/2006/customXml" ds:itemID="{1FFE3A54-7ACC-43EF-B4CF-9A6D44283F4B}"/>
</file>

<file path=docProps/app.xml><?xml version="1.0" encoding="utf-8"?>
<Properties xmlns="http://schemas.openxmlformats.org/officeDocument/2006/extended-properties" xmlns:vt="http://schemas.openxmlformats.org/officeDocument/2006/docPropsVTypes">
  <TotalTime>1576</TotalTime>
  <Words>15</Words>
  <Application>Microsoft Macintosh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Tittle </vt:lpstr>
    </vt:vector>
  </TitlesOfParts>
  <Company>M&amp;A Billing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Win, Lose or Draw: Effect of Tie Games on Testosterone Reactivity and Competitive Motivation in Women Angy Hanna and Jaclyn Stapleton  Wayne State University, Detroit, MI</dc:title>
  <dc:creator>Angy Hanna</dc:creator>
  <cp:lastModifiedBy>Triana Ortiz</cp:lastModifiedBy>
  <cp:revision>124</cp:revision>
  <dcterms:created xsi:type="dcterms:W3CDTF">2012-10-07T19:22:20Z</dcterms:created>
  <dcterms:modified xsi:type="dcterms:W3CDTF">2017-03-10T19:46:49Z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0x010100F2E2EC9362AEF34E803E543BE9CE550B</vt:lpwstr>
  </property>
</Properties>
</file>