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3" r:id="rId3"/>
    <p:sldId id="257" r:id="rId4"/>
    <p:sldId id="302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2545"/>
    <a:srgbClr val="004B85"/>
    <a:srgbClr val="00A5D9"/>
    <a:srgbClr val="62BB46"/>
    <a:srgbClr val="156082"/>
    <a:srgbClr val="5FC8D5"/>
    <a:srgbClr val="007F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027" autoAdjust="0"/>
    <p:restoredTop sz="94660"/>
  </p:normalViewPr>
  <p:slideViewPr>
    <p:cSldViewPr snapToGrid="0">
      <p:cViewPr>
        <p:scale>
          <a:sx n="150" d="100"/>
          <a:sy n="150" d="100"/>
        </p:scale>
        <p:origin x="2272" y="-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B25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49451" y="3784997"/>
            <a:ext cx="10780550" cy="937007"/>
          </a:xfrm>
          <a:prstGeom prst="rect">
            <a:avLst/>
          </a:prstGeom>
        </p:spPr>
        <p:txBody>
          <a:bodyPr anchor="b"/>
          <a:lstStyle>
            <a:lvl1pPr algn="l"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4E177FD-8DFA-6958-749A-C8B613A5356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409" y="0"/>
            <a:ext cx="5128592" cy="2210053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A1F7083-AB16-0A3F-3B0A-1D9BB46232F1}"/>
              </a:ext>
            </a:extLst>
          </p:cNvPr>
          <p:cNvCxnSpPr>
            <a:cxnSpLocks/>
          </p:cNvCxnSpPr>
          <p:nvPr userDrawn="1"/>
        </p:nvCxnSpPr>
        <p:spPr>
          <a:xfrm>
            <a:off x="761999" y="5608787"/>
            <a:ext cx="10668002" cy="0"/>
          </a:xfrm>
          <a:prstGeom prst="line">
            <a:avLst/>
          </a:prstGeom>
          <a:ln w="38100">
            <a:gradFill>
              <a:gsLst>
                <a:gs pos="0">
                  <a:srgbClr val="62BB46"/>
                </a:gs>
                <a:gs pos="20000">
                  <a:srgbClr val="007F60"/>
                </a:gs>
                <a:gs pos="40000">
                  <a:srgbClr val="5FC8D5"/>
                </a:gs>
                <a:gs pos="100000">
                  <a:srgbClr val="0B2545"/>
                </a:gs>
                <a:gs pos="80000">
                  <a:srgbClr val="004B85"/>
                </a:gs>
                <a:gs pos="60000">
                  <a:srgbClr val="00A5D9"/>
                </a:gs>
              </a:gsLst>
              <a:lin ang="0" scaled="0"/>
            </a:gra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004B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570FD15-D30C-C103-2322-1D76A707B2B8}"/>
              </a:ext>
            </a:extLst>
          </p:cNvPr>
          <p:cNvSpPr/>
          <p:nvPr userDrawn="1"/>
        </p:nvSpPr>
        <p:spPr>
          <a:xfrm>
            <a:off x="448235" y="457200"/>
            <a:ext cx="11277600" cy="5943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86677" dist="160546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tx1"/>
              </a:solidFill>
              <a:effectLst>
                <a:innerShdw blurRad="715596" dist="1611354" dir="18900000">
                  <a:prstClr val="black">
                    <a:alpha val="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412611" y="1034485"/>
            <a:ext cx="4191000" cy="9619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B2545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CB3257F-299D-D9ED-D9D3-C21E2B134266}"/>
              </a:ext>
            </a:extLst>
          </p:cNvPr>
          <p:cNvSpPr/>
          <p:nvPr userDrawn="1"/>
        </p:nvSpPr>
        <p:spPr>
          <a:xfrm>
            <a:off x="448235" y="1118162"/>
            <a:ext cx="779930" cy="665814"/>
          </a:xfrm>
          <a:prstGeom prst="rect">
            <a:avLst/>
          </a:prstGeom>
          <a:solidFill>
            <a:srgbClr val="0B25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CA89B12-642F-CEC7-37A6-FD28C2EA3FDB}"/>
              </a:ext>
            </a:extLst>
          </p:cNvPr>
          <p:cNvCxnSpPr>
            <a:cxnSpLocks/>
          </p:cNvCxnSpPr>
          <p:nvPr userDrawn="1"/>
        </p:nvCxnSpPr>
        <p:spPr>
          <a:xfrm>
            <a:off x="448235" y="6205135"/>
            <a:ext cx="11277600" cy="0"/>
          </a:xfrm>
          <a:prstGeom prst="line">
            <a:avLst/>
          </a:prstGeom>
          <a:ln w="38100">
            <a:gradFill>
              <a:gsLst>
                <a:gs pos="0">
                  <a:srgbClr val="62BB46"/>
                </a:gs>
                <a:gs pos="20000">
                  <a:srgbClr val="007F60"/>
                </a:gs>
                <a:gs pos="40000">
                  <a:srgbClr val="5FC8D5"/>
                </a:gs>
                <a:gs pos="100000">
                  <a:srgbClr val="0B2545"/>
                </a:gs>
                <a:gs pos="80000">
                  <a:srgbClr val="004B85"/>
                </a:gs>
                <a:gs pos="60000">
                  <a:srgbClr val="00A5D9"/>
                </a:gs>
              </a:gsLst>
              <a:lin ang="0" scaled="0"/>
            </a:gra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Online Image Placeholder 21">
            <a:extLst>
              <a:ext uri="{FF2B5EF4-FFF2-40B4-BE49-F238E27FC236}">
                <a16:creationId xmlns:a16="http://schemas.microsoft.com/office/drawing/2014/main" id="{8C840AD3-0582-C3A2-0CA2-09EE6727EEBF}"/>
              </a:ext>
            </a:extLst>
          </p:cNvPr>
          <p:cNvSpPr>
            <a:spLocks noGrp="1"/>
          </p:cNvSpPr>
          <p:nvPr>
            <p:ph type="clipArt" sz="quarter" idx="10"/>
          </p:nvPr>
        </p:nvSpPr>
        <p:spPr>
          <a:xfrm>
            <a:off x="1555380" y="2809421"/>
            <a:ext cx="5243513" cy="293041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FBC0C1A-2CE7-D694-69DC-C7E1C5D80964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7014105" y="2809421"/>
            <a:ext cx="3935413" cy="511175"/>
          </a:xfrm>
          <a:prstGeom prst="rect">
            <a:avLst/>
          </a:prstGeom>
        </p:spPr>
        <p:txBody>
          <a:bodyPr/>
          <a:lstStyle>
            <a:lvl2pPr>
              <a:buNone/>
              <a:defRPr b="1">
                <a:solidFill>
                  <a:srgbClr val="0B2545"/>
                </a:solidFill>
              </a:defRPr>
            </a:lvl2pPr>
          </a:lstStyle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solidFill>
          <a:srgbClr val="004B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570FD15-D30C-C103-2322-1D76A707B2B8}"/>
              </a:ext>
            </a:extLst>
          </p:cNvPr>
          <p:cNvSpPr/>
          <p:nvPr userDrawn="1"/>
        </p:nvSpPr>
        <p:spPr>
          <a:xfrm>
            <a:off x="448235" y="457200"/>
            <a:ext cx="11277600" cy="5943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86677" dist="160546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tx1"/>
              </a:solidFill>
              <a:effectLst>
                <a:innerShdw blurRad="715596" dist="1611354" dir="18900000">
                  <a:prstClr val="black">
                    <a:alpha val="0"/>
                  </a:prstClr>
                </a:inn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CB3257F-299D-D9ED-D9D3-C21E2B134266}"/>
              </a:ext>
            </a:extLst>
          </p:cNvPr>
          <p:cNvSpPr/>
          <p:nvPr userDrawn="1"/>
        </p:nvSpPr>
        <p:spPr>
          <a:xfrm>
            <a:off x="448235" y="1118162"/>
            <a:ext cx="779930" cy="665814"/>
          </a:xfrm>
          <a:prstGeom prst="rect">
            <a:avLst/>
          </a:prstGeom>
          <a:solidFill>
            <a:srgbClr val="0B25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94080EC-B898-AD17-6B25-6523A7CD2BEB}"/>
              </a:ext>
            </a:extLst>
          </p:cNvPr>
          <p:cNvSpPr/>
          <p:nvPr userDrawn="1"/>
        </p:nvSpPr>
        <p:spPr>
          <a:xfrm>
            <a:off x="6786293" y="457200"/>
            <a:ext cx="4939542" cy="5943600"/>
          </a:xfrm>
          <a:prstGeom prst="rect">
            <a:avLst/>
          </a:prstGeom>
          <a:solidFill>
            <a:srgbClr val="0B25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CA89B12-642F-CEC7-37A6-FD28C2EA3FDB}"/>
              </a:ext>
            </a:extLst>
          </p:cNvPr>
          <p:cNvCxnSpPr>
            <a:cxnSpLocks/>
          </p:cNvCxnSpPr>
          <p:nvPr userDrawn="1"/>
        </p:nvCxnSpPr>
        <p:spPr>
          <a:xfrm>
            <a:off x="448235" y="6205135"/>
            <a:ext cx="11277600" cy="0"/>
          </a:xfrm>
          <a:prstGeom prst="line">
            <a:avLst/>
          </a:prstGeom>
          <a:ln w="38100">
            <a:gradFill>
              <a:gsLst>
                <a:gs pos="0">
                  <a:srgbClr val="62BB46"/>
                </a:gs>
                <a:gs pos="20000">
                  <a:srgbClr val="007F60"/>
                </a:gs>
                <a:gs pos="40000">
                  <a:srgbClr val="5FC8D5"/>
                </a:gs>
                <a:gs pos="100000">
                  <a:srgbClr val="0B2545"/>
                </a:gs>
                <a:gs pos="80000">
                  <a:srgbClr val="004B85"/>
                </a:gs>
                <a:gs pos="60000">
                  <a:srgbClr val="00A5D9"/>
                </a:gs>
              </a:gsLst>
              <a:lin ang="0" scaled="0"/>
            </a:gra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DE7DABEA-6B37-6934-1F4B-90E74CD97EC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12611" y="1034485"/>
            <a:ext cx="4191000" cy="9619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B2545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773159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solidFill>
          <a:srgbClr val="004B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570FD15-D30C-C103-2322-1D76A707B2B8}"/>
              </a:ext>
            </a:extLst>
          </p:cNvPr>
          <p:cNvSpPr/>
          <p:nvPr userDrawn="1"/>
        </p:nvSpPr>
        <p:spPr>
          <a:xfrm>
            <a:off x="448235" y="457200"/>
            <a:ext cx="11277600" cy="5943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86677" dist="160546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tx1"/>
              </a:solidFill>
              <a:effectLst>
                <a:innerShdw blurRad="715596" dist="1611354" dir="18900000">
                  <a:prstClr val="black">
                    <a:alpha val="0"/>
                  </a:prstClr>
                </a:inn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CB3257F-299D-D9ED-D9D3-C21E2B134266}"/>
              </a:ext>
            </a:extLst>
          </p:cNvPr>
          <p:cNvSpPr/>
          <p:nvPr userDrawn="1"/>
        </p:nvSpPr>
        <p:spPr>
          <a:xfrm>
            <a:off x="448235" y="1118162"/>
            <a:ext cx="779930" cy="665814"/>
          </a:xfrm>
          <a:prstGeom prst="rect">
            <a:avLst/>
          </a:prstGeom>
          <a:solidFill>
            <a:srgbClr val="0B25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nline Image Placeholder 4">
            <a:extLst>
              <a:ext uri="{FF2B5EF4-FFF2-40B4-BE49-F238E27FC236}">
                <a16:creationId xmlns:a16="http://schemas.microsoft.com/office/drawing/2014/main" id="{92C106C3-6040-1539-EEA7-7304E2C71A4F}"/>
              </a:ext>
            </a:extLst>
          </p:cNvPr>
          <p:cNvSpPr>
            <a:spLocks noGrp="1"/>
          </p:cNvSpPr>
          <p:nvPr>
            <p:ph type="clipArt" sz="quarter" idx="10"/>
          </p:nvPr>
        </p:nvSpPr>
        <p:spPr>
          <a:xfrm>
            <a:off x="6786293" y="457200"/>
            <a:ext cx="4930775" cy="59436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CA89B12-642F-CEC7-37A6-FD28C2EA3FDB}"/>
              </a:ext>
            </a:extLst>
          </p:cNvPr>
          <p:cNvCxnSpPr>
            <a:cxnSpLocks/>
          </p:cNvCxnSpPr>
          <p:nvPr userDrawn="1"/>
        </p:nvCxnSpPr>
        <p:spPr>
          <a:xfrm>
            <a:off x="448235" y="6205135"/>
            <a:ext cx="11277600" cy="0"/>
          </a:xfrm>
          <a:prstGeom prst="line">
            <a:avLst/>
          </a:prstGeom>
          <a:ln w="38100">
            <a:gradFill>
              <a:gsLst>
                <a:gs pos="0">
                  <a:srgbClr val="62BB46"/>
                </a:gs>
                <a:gs pos="20000">
                  <a:srgbClr val="007F60"/>
                </a:gs>
                <a:gs pos="40000">
                  <a:srgbClr val="5FC8D5"/>
                </a:gs>
                <a:gs pos="100000">
                  <a:srgbClr val="0B2545"/>
                </a:gs>
                <a:gs pos="80000">
                  <a:srgbClr val="004B85"/>
                </a:gs>
                <a:gs pos="60000">
                  <a:srgbClr val="00A5D9"/>
                </a:gs>
              </a:gsLst>
              <a:lin ang="0" scaled="0"/>
            </a:gra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BE89E478-7F6C-1589-9513-68B8FEEC77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12611" y="1034485"/>
            <a:ext cx="4191000" cy="9619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B2545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3935789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solidFill>
          <a:srgbClr val="004B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570FD15-D30C-C103-2322-1D76A707B2B8}"/>
              </a:ext>
            </a:extLst>
          </p:cNvPr>
          <p:cNvSpPr/>
          <p:nvPr userDrawn="1"/>
        </p:nvSpPr>
        <p:spPr>
          <a:xfrm>
            <a:off x="448235" y="457200"/>
            <a:ext cx="11277600" cy="5943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86677" dist="160546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tx1"/>
              </a:solidFill>
              <a:effectLst>
                <a:innerShdw blurRad="715596" dist="1611354" dir="18900000">
                  <a:prstClr val="black">
                    <a:alpha val="0"/>
                  </a:prstClr>
                </a:inn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5BA69F-31E3-8C24-69D4-4C32D00D1C1C}"/>
              </a:ext>
            </a:extLst>
          </p:cNvPr>
          <p:cNvSpPr/>
          <p:nvPr userDrawn="1"/>
        </p:nvSpPr>
        <p:spPr>
          <a:xfrm>
            <a:off x="5937813" y="810228"/>
            <a:ext cx="1296364" cy="1122744"/>
          </a:xfrm>
          <a:prstGeom prst="rect">
            <a:avLst/>
          </a:prstGeom>
          <a:solidFill>
            <a:srgbClr val="62BB4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79DBCBC-80BA-6E49-C925-354CE29D0E96}"/>
              </a:ext>
            </a:extLst>
          </p:cNvPr>
          <p:cNvSpPr/>
          <p:nvPr userDrawn="1"/>
        </p:nvSpPr>
        <p:spPr>
          <a:xfrm>
            <a:off x="9965803" y="5185458"/>
            <a:ext cx="995422" cy="821803"/>
          </a:xfrm>
          <a:prstGeom prst="rect">
            <a:avLst/>
          </a:prstGeom>
          <a:solidFill>
            <a:srgbClr val="62BB4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CB3257F-299D-D9ED-D9D3-C21E2B134266}"/>
              </a:ext>
            </a:extLst>
          </p:cNvPr>
          <p:cNvSpPr/>
          <p:nvPr userDrawn="1"/>
        </p:nvSpPr>
        <p:spPr>
          <a:xfrm>
            <a:off x="448235" y="1118162"/>
            <a:ext cx="779930" cy="665814"/>
          </a:xfrm>
          <a:prstGeom prst="rect">
            <a:avLst/>
          </a:prstGeom>
          <a:solidFill>
            <a:srgbClr val="0B25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CA89B12-642F-CEC7-37A6-FD28C2EA3FDB}"/>
              </a:ext>
            </a:extLst>
          </p:cNvPr>
          <p:cNvCxnSpPr>
            <a:cxnSpLocks/>
          </p:cNvCxnSpPr>
          <p:nvPr userDrawn="1"/>
        </p:nvCxnSpPr>
        <p:spPr>
          <a:xfrm>
            <a:off x="448235" y="6205135"/>
            <a:ext cx="11277600" cy="0"/>
          </a:xfrm>
          <a:prstGeom prst="line">
            <a:avLst/>
          </a:prstGeom>
          <a:ln w="38100">
            <a:gradFill>
              <a:gsLst>
                <a:gs pos="0">
                  <a:srgbClr val="62BB46"/>
                </a:gs>
                <a:gs pos="20000">
                  <a:srgbClr val="007F60"/>
                </a:gs>
                <a:gs pos="40000">
                  <a:srgbClr val="5FC8D5"/>
                </a:gs>
                <a:gs pos="100000">
                  <a:srgbClr val="0B2545"/>
                </a:gs>
                <a:gs pos="80000">
                  <a:srgbClr val="004B85"/>
                </a:gs>
                <a:gs pos="60000">
                  <a:srgbClr val="00A5D9"/>
                </a:gs>
              </a:gsLst>
              <a:lin ang="0" scaled="0"/>
            </a:gra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Online Image Placeholder 5">
            <a:extLst>
              <a:ext uri="{FF2B5EF4-FFF2-40B4-BE49-F238E27FC236}">
                <a16:creationId xmlns:a16="http://schemas.microsoft.com/office/drawing/2014/main" id="{02C200EC-4766-DB2B-94BF-B70478D8356D}"/>
              </a:ext>
            </a:extLst>
          </p:cNvPr>
          <p:cNvSpPr>
            <a:spLocks noGrp="1"/>
          </p:cNvSpPr>
          <p:nvPr>
            <p:ph type="clipArt" sz="quarter" idx="10"/>
          </p:nvPr>
        </p:nvSpPr>
        <p:spPr>
          <a:xfrm>
            <a:off x="6492875" y="1262063"/>
            <a:ext cx="4075113" cy="4445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F3156B0-46C9-64C6-F991-1EF4186E4E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12611" y="1034485"/>
            <a:ext cx="4191000" cy="9619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B2545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4239269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bg>
      <p:bgPr>
        <a:solidFill>
          <a:srgbClr val="004B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570FD15-D30C-C103-2322-1D76A707B2B8}"/>
              </a:ext>
            </a:extLst>
          </p:cNvPr>
          <p:cNvSpPr/>
          <p:nvPr userDrawn="1"/>
        </p:nvSpPr>
        <p:spPr>
          <a:xfrm>
            <a:off x="448235" y="457200"/>
            <a:ext cx="11277600" cy="5943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86677" dist="160546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tx1"/>
              </a:solidFill>
              <a:effectLst>
                <a:innerShdw blurRad="715596" dist="1611354" dir="18900000">
                  <a:prstClr val="black">
                    <a:alpha val="0"/>
                  </a:prstClr>
                </a:innerShdw>
              </a:effectLst>
            </a:endParaRP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CCE6E782-2B27-3177-1EE3-D3F905A80C5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7675" y="457200"/>
            <a:ext cx="11277600" cy="5943600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CB3257F-299D-D9ED-D9D3-C21E2B134266}"/>
              </a:ext>
            </a:extLst>
          </p:cNvPr>
          <p:cNvSpPr/>
          <p:nvPr userDrawn="1"/>
        </p:nvSpPr>
        <p:spPr>
          <a:xfrm>
            <a:off x="448234" y="1086461"/>
            <a:ext cx="5298146" cy="993590"/>
          </a:xfrm>
          <a:prstGeom prst="rect">
            <a:avLst/>
          </a:prstGeom>
          <a:solidFill>
            <a:srgbClr val="0B25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58145" y="1150058"/>
            <a:ext cx="4191000" cy="9619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CA89B12-642F-CEC7-37A6-FD28C2EA3FDB}"/>
              </a:ext>
            </a:extLst>
          </p:cNvPr>
          <p:cNvCxnSpPr>
            <a:cxnSpLocks/>
          </p:cNvCxnSpPr>
          <p:nvPr userDrawn="1"/>
        </p:nvCxnSpPr>
        <p:spPr>
          <a:xfrm>
            <a:off x="448235" y="6205135"/>
            <a:ext cx="11277600" cy="0"/>
          </a:xfrm>
          <a:prstGeom prst="line">
            <a:avLst/>
          </a:prstGeom>
          <a:ln w="38100">
            <a:gradFill>
              <a:gsLst>
                <a:gs pos="0">
                  <a:srgbClr val="62BB46"/>
                </a:gs>
                <a:gs pos="20000">
                  <a:srgbClr val="007F60"/>
                </a:gs>
                <a:gs pos="40000">
                  <a:srgbClr val="5FC8D5"/>
                </a:gs>
                <a:gs pos="100000">
                  <a:srgbClr val="0B2545"/>
                </a:gs>
                <a:gs pos="80000">
                  <a:srgbClr val="004B85"/>
                </a:gs>
                <a:gs pos="60000">
                  <a:srgbClr val="00A5D9"/>
                </a:gs>
              </a:gsLst>
              <a:lin ang="0" scaled="0"/>
            </a:gra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8274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rgbClr val="004B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CF2A3AE-E00E-689A-2422-F4B62EB91940}"/>
              </a:ext>
            </a:extLst>
          </p:cNvPr>
          <p:cNvSpPr/>
          <p:nvPr userDrawn="1"/>
        </p:nvSpPr>
        <p:spPr>
          <a:xfrm>
            <a:off x="448235" y="457200"/>
            <a:ext cx="11277600" cy="5943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86677" dist="160546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tx1"/>
              </a:solidFill>
              <a:effectLst>
                <a:innerShdw blurRad="715596" dist="1611354" dir="18900000">
                  <a:prstClr val="black">
                    <a:alpha val="0"/>
                  </a:prstClr>
                </a:inn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18D291-4533-0384-FD51-D4DEE591C07D}"/>
              </a:ext>
            </a:extLst>
          </p:cNvPr>
          <p:cNvSpPr/>
          <p:nvPr userDrawn="1"/>
        </p:nvSpPr>
        <p:spPr>
          <a:xfrm>
            <a:off x="448235" y="1118162"/>
            <a:ext cx="779930" cy="665814"/>
          </a:xfrm>
          <a:prstGeom prst="rect">
            <a:avLst/>
          </a:prstGeom>
          <a:solidFill>
            <a:srgbClr val="0B25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68634AD-69F2-458D-08C3-348E21C1647E}"/>
              </a:ext>
            </a:extLst>
          </p:cNvPr>
          <p:cNvCxnSpPr>
            <a:cxnSpLocks/>
          </p:cNvCxnSpPr>
          <p:nvPr userDrawn="1"/>
        </p:nvCxnSpPr>
        <p:spPr>
          <a:xfrm>
            <a:off x="448235" y="6205135"/>
            <a:ext cx="11277600" cy="0"/>
          </a:xfrm>
          <a:prstGeom prst="line">
            <a:avLst/>
          </a:prstGeom>
          <a:ln w="38100">
            <a:gradFill>
              <a:gsLst>
                <a:gs pos="0">
                  <a:srgbClr val="62BB46"/>
                </a:gs>
                <a:gs pos="20000">
                  <a:srgbClr val="007F60"/>
                </a:gs>
                <a:gs pos="40000">
                  <a:srgbClr val="5FC8D5"/>
                </a:gs>
                <a:gs pos="100000">
                  <a:srgbClr val="0B2545"/>
                </a:gs>
                <a:gs pos="80000">
                  <a:srgbClr val="004B85"/>
                </a:gs>
                <a:gs pos="60000">
                  <a:srgbClr val="00A5D9"/>
                </a:gs>
              </a:gsLst>
              <a:lin ang="0" scaled="0"/>
            </a:gra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D3B7179-67DA-7FFB-A76E-31803D7C8D6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12611" y="1034485"/>
            <a:ext cx="4191000" cy="9619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B2545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bg>
      <p:bgPr>
        <a:solidFill>
          <a:srgbClr val="004B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570FD15-D30C-C103-2322-1D76A707B2B8}"/>
              </a:ext>
            </a:extLst>
          </p:cNvPr>
          <p:cNvSpPr/>
          <p:nvPr userDrawn="1"/>
        </p:nvSpPr>
        <p:spPr>
          <a:xfrm>
            <a:off x="448235" y="457200"/>
            <a:ext cx="11277600" cy="5943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86677" dist="160546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tx1"/>
              </a:solidFill>
              <a:effectLst>
                <a:innerShdw blurRad="715596" dist="1611354" dir="18900000">
                  <a:prstClr val="black">
                    <a:alpha val="0"/>
                  </a:prstClr>
                </a:inn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CB3257F-299D-D9ED-D9D3-C21E2B134266}"/>
              </a:ext>
            </a:extLst>
          </p:cNvPr>
          <p:cNvSpPr/>
          <p:nvPr userDrawn="1"/>
        </p:nvSpPr>
        <p:spPr>
          <a:xfrm>
            <a:off x="448235" y="1118162"/>
            <a:ext cx="779930" cy="665814"/>
          </a:xfrm>
          <a:prstGeom prst="rect">
            <a:avLst/>
          </a:prstGeom>
          <a:solidFill>
            <a:srgbClr val="0B25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nline Image Placeholder 4">
            <a:extLst>
              <a:ext uri="{FF2B5EF4-FFF2-40B4-BE49-F238E27FC236}">
                <a16:creationId xmlns:a16="http://schemas.microsoft.com/office/drawing/2014/main" id="{92C106C3-6040-1539-EEA7-7304E2C71A4F}"/>
              </a:ext>
            </a:extLst>
          </p:cNvPr>
          <p:cNvSpPr>
            <a:spLocks noGrp="1"/>
          </p:cNvSpPr>
          <p:nvPr>
            <p:ph type="clipArt" sz="quarter" idx="10"/>
          </p:nvPr>
        </p:nvSpPr>
        <p:spPr>
          <a:xfrm>
            <a:off x="6786293" y="457200"/>
            <a:ext cx="4930775" cy="59436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4CA89B12-642F-CEC7-37A6-FD28C2EA3FDB}"/>
              </a:ext>
            </a:extLst>
          </p:cNvPr>
          <p:cNvCxnSpPr>
            <a:cxnSpLocks/>
          </p:cNvCxnSpPr>
          <p:nvPr userDrawn="1"/>
        </p:nvCxnSpPr>
        <p:spPr>
          <a:xfrm>
            <a:off x="448235" y="6205135"/>
            <a:ext cx="11277600" cy="0"/>
          </a:xfrm>
          <a:prstGeom prst="line">
            <a:avLst/>
          </a:prstGeom>
          <a:ln w="38100">
            <a:gradFill>
              <a:gsLst>
                <a:gs pos="0">
                  <a:srgbClr val="62BB46"/>
                </a:gs>
                <a:gs pos="20000">
                  <a:srgbClr val="007F60"/>
                </a:gs>
                <a:gs pos="40000">
                  <a:srgbClr val="5FC8D5"/>
                </a:gs>
                <a:gs pos="100000">
                  <a:srgbClr val="0B2545"/>
                </a:gs>
                <a:gs pos="80000">
                  <a:srgbClr val="004B85"/>
                </a:gs>
                <a:gs pos="60000">
                  <a:srgbClr val="00A5D9"/>
                </a:gs>
              </a:gsLst>
              <a:lin ang="0" scaled="0"/>
            </a:gra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CCE80AF4-C50D-B3EF-CA20-E67993BD7F79}"/>
              </a:ext>
            </a:extLst>
          </p:cNvPr>
          <p:cNvSpPr/>
          <p:nvPr userDrawn="1"/>
        </p:nvSpPr>
        <p:spPr>
          <a:xfrm>
            <a:off x="6308203" y="457200"/>
            <a:ext cx="1412111" cy="3223549"/>
          </a:xfrm>
          <a:prstGeom prst="rect">
            <a:avLst/>
          </a:prstGeom>
          <a:solidFill>
            <a:srgbClr val="004B85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5CE17F-8E45-DC2D-E2BB-FDAE2FC8F194}"/>
              </a:ext>
            </a:extLst>
          </p:cNvPr>
          <p:cNvSpPr/>
          <p:nvPr userDrawn="1"/>
        </p:nvSpPr>
        <p:spPr>
          <a:xfrm>
            <a:off x="5746380" y="3680749"/>
            <a:ext cx="1395200" cy="2720051"/>
          </a:xfrm>
          <a:prstGeom prst="rect">
            <a:avLst/>
          </a:prstGeom>
          <a:solidFill>
            <a:srgbClr val="62BB4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EA3AF2E-D813-BFB2-1396-EEA6B00907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12611" y="1034485"/>
            <a:ext cx="4191000" cy="9619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B2545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3496235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CF2A3AE-E00E-689A-2422-F4B62EB91940}"/>
              </a:ext>
            </a:extLst>
          </p:cNvPr>
          <p:cNvSpPr/>
          <p:nvPr userDrawn="1"/>
        </p:nvSpPr>
        <p:spPr>
          <a:xfrm>
            <a:off x="448235" y="457200"/>
            <a:ext cx="11277600" cy="5943600"/>
          </a:xfrm>
          <a:prstGeom prst="rect">
            <a:avLst/>
          </a:prstGeom>
          <a:solidFill>
            <a:srgbClr val="0B2545"/>
          </a:solidFill>
          <a:ln>
            <a:noFill/>
          </a:ln>
          <a:effectLst>
            <a:outerShdw blurRad="186677" dist="160546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tx1"/>
              </a:solidFill>
              <a:effectLst>
                <a:innerShdw blurRad="715596" dist="1611354" dir="18900000">
                  <a:prstClr val="black">
                    <a:alpha val="0"/>
                  </a:prstClr>
                </a:inn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18D291-4533-0384-FD51-D4DEE591C07D}"/>
              </a:ext>
            </a:extLst>
          </p:cNvPr>
          <p:cNvSpPr/>
          <p:nvPr userDrawn="1"/>
        </p:nvSpPr>
        <p:spPr>
          <a:xfrm>
            <a:off x="448235" y="1118162"/>
            <a:ext cx="779930" cy="665814"/>
          </a:xfrm>
          <a:prstGeom prst="rect">
            <a:avLst/>
          </a:prstGeom>
          <a:solidFill>
            <a:srgbClr val="004B8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68634AD-69F2-458D-08C3-348E21C1647E}"/>
              </a:ext>
            </a:extLst>
          </p:cNvPr>
          <p:cNvCxnSpPr>
            <a:cxnSpLocks/>
          </p:cNvCxnSpPr>
          <p:nvPr userDrawn="1"/>
        </p:nvCxnSpPr>
        <p:spPr>
          <a:xfrm>
            <a:off x="448235" y="6205135"/>
            <a:ext cx="11277600" cy="0"/>
          </a:xfrm>
          <a:prstGeom prst="line">
            <a:avLst/>
          </a:prstGeom>
          <a:ln w="38100">
            <a:gradFill>
              <a:gsLst>
                <a:gs pos="0">
                  <a:srgbClr val="62BB46"/>
                </a:gs>
                <a:gs pos="20000">
                  <a:srgbClr val="007F60"/>
                </a:gs>
                <a:gs pos="40000">
                  <a:srgbClr val="5FC8D5"/>
                </a:gs>
                <a:gs pos="100000">
                  <a:srgbClr val="0B2545"/>
                </a:gs>
                <a:gs pos="80000">
                  <a:srgbClr val="004B85"/>
                </a:gs>
                <a:gs pos="60000">
                  <a:srgbClr val="00A5D9"/>
                </a:gs>
              </a:gsLst>
              <a:lin ang="0" scaled="0"/>
            </a:gra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B8A6F6C5-FEDD-54DF-A83E-7A7036F09E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338" y="4532848"/>
            <a:ext cx="4334721" cy="186795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4DE58A6E-2756-5E99-0DD6-9BAC1DAA71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12611" y="1034485"/>
            <a:ext cx="4191000" cy="96193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4037531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5">
            <a:extLst>
              <a:ext uri="{FF2B5EF4-FFF2-40B4-BE49-F238E27FC236}">
                <a16:creationId xmlns:a16="http://schemas.microsoft.com/office/drawing/2014/main" id="{26D4B12B-72FC-153E-A102-879C7B1493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7C08AD2-AAE5-0C2F-EB44-847B8B3495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  <p:sldLayoutId id="2147483667" r:id="rId4"/>
    <p:sldLayoutId id="2147483665" r:id="rId5"/>
    <p:sldLayoutId id="2147483668" r:id="rId6"/>
    <p:sldLayoutId id="2147483663" r:id="rId7"/>
    <p:sldLayoutId id="2147483669" r:id="rId8"/>
    <p:sldLayoutId id="2147483670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000" b="1" i="0" kern="1200">
          <a:solidFill>
            <a:schemeClr val="tx1"/>
          </a:solidFill>
          <a:latin typeface="Futura Std Book" panose="020B0502020204020303" pitchFamily="34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Futura Std Medium" panose="020B0502020204020303" pitchFamily="34" charset="77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Futura Std Medium" panose="020B0502020204020303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ipissingu.ca/departments/external-relations/marketin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25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5213" y="4536436"/>
            <a:ext cx="10780550" cy="937007"/>
          </a:xfrm>
        </p:spPr>
        <p:txBody>
          <a:bodyPr>
            <a:normAutofit fontScale="90000"/>
          </a:bodyPr>
          <a:lstStyle/>
          <a:p>
            <a:r>
              <a:rPr lang="en-US" dirty="0"/>
              <a:t>Header: Title Slide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685799" y="5744020"/>
            <a:ext cx="10820401" cy="55595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Secondary Line: Subtitle, Department, Presenter Name, or Date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FEB90-26CE-88E2-225F-CE5D021C8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610" y="1034485"/>
            <a:ext cx="9610989" cy="961930"/>
          </a:xfrm>
        </p:spPr>
        <p:txBody>
          <a:bodyPr/>
          <a:lstStyle/>
          <a:p>
            <a:r>
              <a:rPr lang="en-US" dirty="0"/>
              <a:t>Template Guidelines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2165E07B-DD99-C3A6-AB4C-B477D9CEEF3C}"/>
              </a:ext>
            </a:extLst>
          </p:cNvPr>
          <p:cNvSpPr txBox="1">
            <a:spLocks/>
          </p:cNvSpPr>
          <p:nvPr/>
        </p:nvSpPr>
        <p:spPr>
          <a:xfrm>
            <a:off x="1412610" y="2116667"/>
            <a:ext cx="9407789" cy="392853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 sz="1500" dirty="0">
                <a:solidFill>
                  <a:srgbClr val="0B2545"/>
                </a:solidFill>
              </a:rPr>
              <a:t>This template has been designed to help create presentations that align with Nipissing University's visual identity and accessibility standards.</a:t>
            </a:r>
          </a:p>
          <a:p>
            <a:pPr marL="285750" indent="-285750">
              <a:buClr>
                <a:srgbClr val="62BB46"/>
              </a:buClr>
              <a:buFont typeface="Arial" panose="020B0604020202020204" pitchFamily="34" charset="0"/>
              <a:buChar char="•"/>
            </a:pPr>
            <a:r>
              <a:rPr lang="en-CA" sz="1500" dirty="0"/>
              <a:t>Download and save a copy of this template to your computer before editing. PowerPoint Online may not support all template features and may substitute fonts, resulting in display inconsistencies.</a:t>
            </a:r>
            <a:endParaRPr lang="en-CA" sz="1500" dirty="0">
              <a:solidFill>
                <a:srgbClr val="0B2545"/>
              </a:solidFill>
            </a:endParaRPr>
          </a:p>
          <a:p>
            <a:pPr marL="285750" indent="-285750">
              <a:buClr>
                <a:srgbClr val="62BB46"/>
              </a:buClr>
              <a:buFont typeface="Arial" panose="020B0604020202020204" pitchFamily="34" charset="0"/>
              <a:buChar char="•"/>
            </a:pPr>
            <a:r>
              <a:rPr lang="en-CA" sz="1500" dirty="0">
                <a:solidFill>
                  <a:srgbClr val="0B2545"/>
                </a:solidFill>
              </a:rPr>
              <a:t>Use the Futura Std font family included in this template. If the font is not installed on your computer, please contact UTS to obtain a </a:t>
            </a:r>
            <a:r>
              <a:rPr lang="en-CA" sz="1500" dirty="0"/>
              <a:t>licensed version before creating your presentation.</a:t>
            </a:r>
          </a:p>
          <a:p>
            <a:pPr marL="285750" indent="-285750">
              <a:buClr>
                <a:srgbClr val="62BB46"/>
              </a:buClr>
              <a:buFont typeface="Arial" panose="020B0604020202020204" pitchFamily="34" charset="0"/>
              <a:buChar char="•"/>
            </a:pPr>
            <a:r>
              <a:rPr lang="en-CA" sz="1500" dirty="0">
                <a:solidFill>
                  <a:srgbClr val="0B2545"/>
                </a:solidFill>
              </a:rPr>
              <a:t>Use only approved Nipissing University brand colours. Colour palettes have been included within this template and can also be found in the Nipissing University Brand Guidelines.</a:t>
            </a:r>
          </a:p>
          <a:p>
            <a:pPr marL="285750" indent="-285750">
              <a:buClr>
                <a:srgbClr val="62BB46"/>
              </a:buClr>
              <a:buFont typeface="Arial" panose="020B0604020202020204" pitchFamily="34" charset="0"/>
              <a:buChar char="•"/>
            </a:pPr>
            <a:r>
              <a:rPr lang="en-CA" sz="1500" dirty="0">
                <a:solidFill>
                  <a:srgbClr val="0B2545"/>
                </a:solidFill>
              </a:rPr>
              <a:t>Ensure sufficient colour contrast and readable font sizes to support accessibility requirements.</a:t>
            </a:r>
          </a:p>
          <a:p>
            <a:pPr marL="285750" indent="-285750">
              <a:buClr>
                <a:srgbClr val="62BB46"/>
              </a:buClr>
              <a:buFont typeface="Arial" panose="020B0604020202020204" pitchFamily="34" charset="0"/>
              <a:buChar char="•"/>
            </a:pPr>
            <a:r>
              <a:rPr lang="en-CA" sz="1500" dirty="0">
                <a:solidFill>
                  <a:srgbClr val="0B2545"/>
                </a:solidFill>
              </a:rPr>
              <a:t>Use simple layouts, clear headings, and concise content to improve audience engagement and readability.</a:t>
            </a:r>
          </a:p>
          <a:p>
            <a:pPr marL="285750" indent="-285750">
              <a:buClr>
                <a:srgbClr val="62BB46"/>
              </a:buClr>
              <a:buFont typeface="Arial" panose="020B0604020202020204" pitchFamily="34" charset="0"/>
              <a:buChar char="•"/>
            </a:pPr>
            <a:r>
              <a:rPr lang="en-CA" sz="1500" dirty="0">
                <a:solidFill>
                  <a:srgbClr val="0B2545"/>
                </a:solidFill>
              </a:rPr>
              <a:t>When creating charts, graphs, or infographics, use approved brand colours and simple iconography to maintain a consistent visual style.</a:t>
            </a:r>
          </a:p>
          <a:p>
            <a:r>
              <a:rPr lang="en-CA" sz="1500" dirty="0">
                <a:solidFill>
                  <a:srgbClr val="0B2545"/>
                </a:solidFill>
              </a:rPr>
              <a:t>For additional guidance, refer to the </a:t>
            </a:r>
            <a:r>
              <a:rPr lang="en-CA" sz="1500" dirty="0">
                <a:solidFill>
                  <a:srgbClr val="004B85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Nipissing University Brand Guidelines</a:t>
            </a:r>
            <a:r>
              <a:rPr lang="en-CA" sz="1500" dirty="0">
                <a:solidFill>
                  <a:srgbClr val="0B2545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350259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>
            <a:extLst>
              <a:ext uri="{FF2B5EF4-FFF2-40B4-BE49-F238E27FC236}">
                <a16:creationId xmlns:a16="http://schemas.microsoft.com/office/drawing/2014/main" id="{39364A0F-09A6-0109-C0AB-1F5281D5A118}"/>
              </a:ext>
            </a:extLst>
          </p:cNvPr>
          <p:cNvSpPr/>
          <p:nvPr/>
        </p:nvSpPr>
        <p:spPr>
          <a:xfrm>
            <a:off x="1884771" y="2349722"/>
            <a:ext cx="1920240" cy="1890998"/>
          </a:xfrm>
          <a:prstGeom prst="ellipse">
            <a:avLst/>
          </a:prstGeom>
          <a:solidFill>
            <a:srgbClr val="004B8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AA79557-DD11-2FE9-DF49-B7A36DDCD7EC}"/>
              </a:ext>
            </a:extLst>
          </p:cNvPr>
          <p:cNvSpPr/>
          <p:nvPr/>
        </p:nvSpPr>
        <p:spPr>
          <a:xfrm>
            <a:off x="1730431" y="2180761"/>
            <a:ext cx="2228921" cy="2228921"/>
          </a:xfrm>
          <a:prstGeom prst="ellipse">
            <a:avLst/>
          </a:prstGeom>
          <a:noFill/>
          <a:ln w="28575">
            <a:solidFill>
              <a:srgbClr val="0B25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023FD45-33A1-1082-6D98-D47FFB943EE8}"/>
              </a:ext>
            </a:extLst>
          </p:cNvPr>
          <p:cNvSpPr/>
          <p:nvPr/>
        </p:nvSpPr>
        <p:spPr>
          <a:xfrm>
            <a:off x="3875532" y="3211401"/>
            <a:ext cx="167640" cy="167640"/>
          </a:xfrm>
          <a:prstGeom prst="ellipse">
            <a:avLst/>
          </a:prstGeom>
          <a:solidFill>
            <a:srgbClr val="0B25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2754EDC-B8F6-6C5C-79E7-D2BC890E6A10}"/>
              </a:ext>
            </a:extLst>
          </p:cNvPr>
          <p:cNvSpPr/>
          <p:nvPr/>
        </p:nvSpPr>
        <p:spPr>
          <a:xfrm>
            <a:off x="4112292" y="2349722"/>
            <a:ext cx="1920240" cy="1890998"/>
          </a:xfrm>
          <a:prstGeom prst="ellipse">
            <a:avLst/>
          </a:prstGeom>
          <a:solidFill>
            <a:srgbClr val="62BB4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53C3B12-8BAA-C01A-53F1-3817C82C5861}"/>
              </a:ext>
            </a:extLst>
          </p:cNvPr>
          <p:cNvSpPr/>
          <p:nvPr/>
        </p:nvSpPr>
        <p:spPr>
          <a:xfrm>
            <a:off x="3957952" y="2180761"/>
            <a:ext cx="2228921" cy="2228921"/>
          </a:xfrm>
          <a:prstGeom prst="ellipse">
            <a:avLst/>
          </a:prstGeom>
          <a:noFill/>
          <a:ln w="28575">
            <a:solidFill>
              <a:srgbClr val="0B25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E725613E-4DB9-F0DD-0E92-4E3B00215E69}"/>
              </a:ext>
            </a:extLst>
          </p:cNvPr>
          <p:cNvSpPr/>
          <p:nvPr/>
        </p:nvSpPr>
        <p:spPr>
          <a:xfrm>
            <a:off x="6103053" y="3211401"/>
            <a:ext cx="167640" cy="167640"/>
          </a:xfrm>
          <a:prstGeom prst="ellipse">
            <a:avLst/>
          </a:prstGeom>
          <a:solidFill>
            <a:srgbClr val="0B25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F25C21C8-5896-8110-4FD9-D38467A92C54}"/>
              </a:ext>
            </a:extLst>
          </p:cNvPr>
          <p:cNvSpPr/>
          <p:nvPr/>
        </p:nvSpPr>
        <p:spPr>
          <a:xfrm>
            <a:off x="6339813" y="2349722"/>
            <a:ext cx="1920240" cy="1890998"/>
          </a:xfrm>
          <a:prstGeom prst="ellipse">
            <a:avLst/>
          </a:prstGeom>
          <a:solidFill>
            <a:srgbClr val="004B8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7ECBA83-A8AD-4575-D497-873D79349CE8}"/>
              </a:ext>
            </a:extLst>
          </p:cNvPr>
          <p:cNvSpPr/>
          <p:nvPr/>
        </p:nvSpPr>
        <p:spPr>
          <a:xfrm>
            <a:off x="6185473" y="2180761"/>
            <a:ext cx="2228921" cy="2228921"/>
          </a:xfrm>
          <a:prstGeom prst="ellipse">
            <a:avLst/>
          </a:prstGeom>
          <a:noFill/>
          <a:ln w="28575">
            <a:solidFill>
              <a:srgbClr val="0B25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E73502B-30BF-003C-5544-704947E3D5FD}"/>
              </a:ext>
            </a:extLst>
          </p:cNvPr>
          <p:cNvSpPr/>
          <p:nvPr/>
        </p:nvSpPr>
        <p:spPr>
          <a:xfrm>
            <a:off x="8330574" y="3211401"/>
            <a:ext cx="167640" cy="167640"/>
          </a:xfrm>
          <a:prstGeom prst="ellipse">
            <a:avLst/>
          </a:prstGeom>
          <a:solidFill>
            <a:srgbClr val="0B25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47DB20E4-575E-78B7-34C4-EE14F4218B3E}"/>
              </a:ext>
            </a:extLst>
          </p:cNvPr>
          <p:cNvSpPr/>
          <p:nvPr/>
        </p:nvSpPr>
        <p:spPr>
          <a:xfrm>
            <a:off x="8567334" y="2349722"/>
            <a:ext cx="1920240" cy="1890998"/>
          </a:xfrm>
          <a:prstGeom prst="ellipse">
            <a:avLst/>
          </a:prstGeom>
          <a:solidFill>
            <a:srgbClr val="62BB4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1B99FD44-E8A9-FD32-E281-25604AE505A1}"/>
              </a:ext>
            </a:extLst>
          </p:cNvPr>
          <p:cNvSpPr/>
          <p:nvPr/>
        </p:nvSpPr>
        <p:spPr>
          <a:xfrm>
            <a:off x="8412994" y="2180761"/>
            <a:ext cx="2228921" cy="2228921"/>
          </a:xfrm>
          <a:prstGeom prst="ellipse">
            <a:avLst/>
          </a:prstGeom>
          <a:noFill/>
          <a:ln w="28575">
            <a:solidFill>
              <a:srgbClr val="0B25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4D29062E-379E-27DD-9192-0AF51B9844C0}"/>
              </a:ext>
            </a:extLst>
          </p:cNvPr>
          <p:cNvSpPr/>
          <p:nvPr/>
        </p:nvSpPr>
        <p:spPr>
          <a:xfrm>
            <a:off x="10558095" y="3211401"/>
            <a:ext cx="167640" cy="167640"/>
          </a:xfrm>
          <a:prstGeom prst="ellipse">
            <a:avLst/>
          </a:prstGeom>
          <a:solidFill>
            <a:srgbClr val="0B25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FE46DB5F-94D0-099B-A90E-30AEA60FB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933" y="2639054"/>
            <a:ext cx="508000" cy="50800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024482DE-86EE-64ED-B2C5-FA464F553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504" y="2670804"/>
            <a:ext cx="469900" cy="4445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E046384-C566-F131-0AD2-24E82D0004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841" y="2575554"/>
            <a:ext cx="546100" cy="63500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243F28CF-C369-7452-45E2-6E53C317D6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562" y="2626354"/>
            <a:ext cx="393700" cy="533400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63BC66FF-79EB-1D2B-BCB7-22AE3EFB86FA}"/>
              </a:ext>
            </a:extLst>
          </p:cNvPr>
          <p:cNvSpPr txBox="1"/>
          <p:nvPr/>
        </p:nvSpPr>
        <p:spPr>
          <a:xfrm>
            <a:off x="1730431" y="4685555"/>
            <a:ext cx="8995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CA" sz="2000" dirty="0">
                <a:solidFill>
                  <a:srgbClr val="0B2545"/>
                </a:solidFill>
                <a:latin typeface="Futura Std Medium" panose="020B0502020204020303" pitchFamily="34" charset="77"/>
              </a:rPr>
              <a:t>Use approved infographic styles, simple single-colour icons, and Nipissing University brand colours. Ensure appropriate colour contrast for accessibility.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2E81F6E-13BD-0345-0BAC-502752A87774}"/>
              </a:ext>
            </a:extLst>
          </p:cNvPr>
          <p:cNvSpPr txBox="1"/>
          <p:nvPr/>
        </p:nvSpPr>
        <p:spPr>
          <a:xfrm>
            <a:off x="4303179" y="3195310"/>
            <a:ext cx="153846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0B2545"/>
                </a:solidFill>
                <a:latin typeface="Futura Std Book" panose="020B0502020204020303" pitchFamily="34" charset="77"/>
              </a:rPr>
              <a:t>Lorem ipsum dolor sit </a:t>
            </a:r>
            <a:r>
              <a:rPr lang="en-US" sz="1400" dirty="0" err="1">
                <a:solidFill>
                  <a:srgbClr val="0B2545"/>
                </a:solidFill>
                <a:latin typeface="Futura Std Book" panose="020B0502020204020303" pitchFamily="34" charset="77"/>
              </a:rPr>
              <a:t>amet</a:t>
            </a:r>
            <a:r>
              <a:rPr lang="en-US" sz="1400" dirty="0">
                <a:solidFill>
                  <a:srgbClr val="0B2545"/>
                </a:solidFill>
                <a:latin typeface="Futura Std Book" panose="020B0502020204020303" pitchFamily="34" charset="77"/>
              </a:rPr>
              <a:t>, </a:t>
            </a:r>
            <a:r>
              <a:rPr lang="en-US" sz="1400" dirty="0" err="1">
                <a:solidFill>
                  <a:srgbClr val="0B2545"/>
                </a:solidFill>
                <a:latin typeface="Futura Std Book" panose="020B0502020204020303" pitchFamily="34" charset="77"/>
              </a:rPr>
              <a:t>consectetuer</a:t>
            </a:r>
            <a:r>
              <a:rPr lang="en-US" sz="1400" dirty="0">
                <a:solidFill>
                  <a:srgbClr val="0B2545"/>
                </a:solidFill>
                <a:latin typeface="Futura Std Book" panose="020B0502020204020303" pitchFamily="34" charset="77"/>
              </a:rPr>
              <a:t>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966621B2-DEF9-BDE5-C013-87AA74FE7D3C}"/>
              </a:ext>
            </a:extLst>
          </p:cNvPr>
          <p:cNvSpPr txBox="1"/>
          <p:nvPr/>
        </p:nvSpPr>
        <p:spPr>
          <a:xfrm>
            <a:off x="8756646" y="3195310"/>
            <a:ext cx="153846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rgbClr val="0B2545"/>
                </a:solidFill>
                <a:latin typeface="Futura Std Book" panose="020B0502020204020303" pitchFamily="34" charset="77"/>
              </a:rPr>
              <a:t>Lorem ipsum dolor sit </a:t>
            </a:r>
            <a:r>
              <a:rPr lang="en-US" sz="1400" dirty="0" err="1">
                <a:solidFill>
                  <a:srgbClr val="0B2545"/>
                </a:solidFill>
                <a:latin typeface="Futura Std Book" panose="020B0502020204020303" pitchFamily="34" charset="77"/>
              </a:rPr>
              <a:t>amet</a:t>
            </a:r>
            <a:r>
              <a:rPr lang="en-US" sz="1400" dirty="0">
                <a:solidFill>
                  <a:srgbClr val="0B2545"/>
                </a:solidFill>
                <a:latin typeface="Futura Std Book" panose="020B0502020204020303" pitchFamily="34" charset="77"/>
              </a:rPr>
              <a:t>, </a:t>
            </a:r>
            <a:r>
              <a:rPr lang="en-US" sz="1400" dirty="0" err="1">
                <a:solidFill>
                  <a:srgbClr val="0B2545"/>
                </a:solidFill>
                <a:latin typeface="Futura Std Book" panose="020B0502020204020303" pitchFamily="34" charset="77"/>
              </a:rPr>
              <a:t>consectetuer</a:t>
            </a:r>
            <a:r>
              <a:rPr lang="en-US" sz="1400" dirty="0">
                <a:solidFill>
                  <a:srgbClr val="0B2545"/>
                </a:solidFill>
                <a:latin typeface="Futura Std Book" panose="020B0502020204020303" pitchFamily="34" charset="77"/>
              </a:rPr>
              <a:t> 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C559AAC-EFE9-C194-7EB3-F5179BFF45B4}"/>
              </a:ext>
            </a:extLst>
          </p:cNvPr>
          <p:cNvSpPr txBox="1"/>
          <p:nvPr/>
        </p:nvSpPr>
        <p:spPr>
          <a:xfrm>
            <a:off x="6538379" y="3195310"/>
            <a:ext cx="153846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utura Std Book" panose="020B0502020204020303" pitchFamily="34" charset="77"/>
              </a:rPr>
              <a:t>Lorem ipsum dolor sit </a:t>
            </a:r>
            <a:r>
              <a:rPr lang="en-US" sz="1400" dirty="0" err="1">
                <a:solidFill>
                  <a:schemeClr val="bg1"/>
                </a:solidFill>
                <a:latin typeface="Futura Std Book" panose="020B0502020204020303" pitchFamily="34" charset="77"/>
              </a:rPr>
              <a:t>amet</a:t>
            </a:r>
            <a:r>
              <a:rPr lang="en-US" sz="1400" dirty="0">
                <a:solidFill>
                  <a:schemeClr val="bg1"/>
                </a:solidFill>
                <a:latin typeface="Futura Std Book" panose="020B0502020204020303" pitchFamily="34" charset="77"/>
              </a:rPr>
              <a:t>, </a:t>
            </a:r>
            <a:r>
              <a:rPr lang="en-US" sz="1400" dirty="0" err="1">
                <a:solidFill>
                  <a:schemeClr val="bg1"/>
                </a:solidFill>
                <a:latin typeface="Futura Std Book" panose="020B0502020204020303" pitchFamily="34" charset="77"/>
              </a:rPr>
              <a:t>consectetuer</a:t>
            </a:r>
            <a:r>
              <a:rPr lang="en-US" sz="1400" dirty="0">
                <a:solidFill>
                  <a:schemeClr val="bg1"/>
                </a:solidFill>
                <a:latin typeface="Futura Std Book" panose="020B0502020204020303" pitchFamily="34" charset="77"/>
              </a:rPr>
              <a:t> 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CEDE7D07-1FA9-2FCD-E9B3-4F9461FB0980}"/>
              </a:ext>
            </a:extLst>
          </p:cNvPr>
          <p:cNvSpPr txBox="1"/>
          <p:nvPr/>
        </p:nvSpPr>
        <p:spPr>
          <a:xfrm>
            <a:off x="2076446" y="3195310"/>
            <a:ext cx="153846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utura Std Book" panose="020B0502020204020303" pitchFamily="34" charset="77"/>
              </a:rPr>
              <a:t>Lorem ipsum dolor sit </a:t>
            </a:r>
            <a:r>
              <a:rPr lang="en-US" sz="1400" dirty="0" err="1">
                <a:solidFill>
                  <a:schemeClr val="bg1"/>
                </a:solidFill>
                <a:latin typeface="Futura Std Book" panose="020B0502020204020303" pitchFamily="34" charset="77"/>
              </a:rPr>
              <a:t>amet</a:t>
            </a:r>
            <a:r>
              <a:rPr lang="en-US" sz="1400" dirty="0">
                <a:solidFill>
                  <a:schemeClr val="bg1"/>
                </a:solidFill>
                <a:latin typeface="Futura Std Book" panose="020B0502020204020303" pitchFamily="34" charset="77"/>
              </a:rPr>
              <a:t>, </a:t>
            </a:r>
            <a:r>
              <a:rPr lang="en-US" sz="1400" dirty="0" err="1">
                <a:solidFill>
                  <a:schemeClr val="bg1"/>
                </a:solidFill>
                <a:latin typeface="Futura Std Book" panose="020B0502020204020303" pitchFamily="34" charset="77"/>
              </a:rPr>
              <a:t>consectetuer</a:t>
            </a:r>
            <a:r>
              <a:rPr lang="en-US" sz="1400" dirty="0">
                <a:solidFill>
                  <a:schemeClr val="bg1"/>
                </a:solidFill>
                <a:latin typeface="Futura Std Book" panose="020B0502020204020303" pitchFamily="34" charset="77"/>
              </a:rPr>
              <a:t> </a:t>
            </a:r>
          </a:p>
        </p:txBody>
      </p:sp>
      <p:sp>
        <p:nvSpPr>
          <p:cNvPr id="61" name="Title 60">
            <a:extLst>
              <a:ext uri="{FF2B5EF4-FFF2-40B4-BE49-F238E27FC236}">
                <a16:creationId xmlns:a16="http://schemas.microsoft.com/office/drawing/2014/main" id="{E1F1C507-D995-E472-F231-9BD63860C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610" y="1034485"/>
            <a:ext cx="9670257" cy="961930"/>
          </a:xfrm>
        </p:spPr>
        <p:txBody>
          <a:bodyPr/>
          <a:lstStyle/>
          <a:p>
            <a:r>
              <a:rPr lang="en-US" dirty="0"/>
              <a:t>Header: Infographics</a:t>
            </a:r>
          </a:p>
        </p:txBody>
      </p:sp>
    </p:spTree>
    <p:extLst>
      <p:ext uri="{BB962C8B-B14F-4D97-AF65-F5344CB8AC3E}">
        <p14:creationId xmlns:p14="http://schemas.microsoft.com/office/powerpoint/2010/main" val="698183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7516AA-245D-95C8-81C8-E43B32903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5F874D80-7B9F-2D0A-D018-E1245D74BCF7}"/>
              </a:ext>
            </a:extLst>
          </p:cNvPr>
          <p:cNvGrpSpPr/>
          <p:nvPr/>
        </p:nvGrpSpPr>
        <p:grpSpPr>
          <a:xfrm>
            <a:off x="3650422" y="2621726"/>
            <a:ext cx="2406742" cy="1106296"/>
            <a:chOff x="1303324" y="2251501"/>
            <a:chExt cx="2406742" cy="1106296"/>
          </a:xfrm>
          <a:solidFill>
            <a:srgbClr val="62BB46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2D00A570-B88E-2A3C-2058-AF3A95A08805}"/>
                </a:ext>
              </a:extLst>
            </p:cNvPr>
            <p:cNvSpPr/>
            <p:nvPr/>
          </p:nvSpPr>
          <p:spPr>
            <a:xfrm>
              <a:off x="1303324" y="2251501"/>
              <a:ext cx="2406742" cy="52917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A9780F0A-14F9-202E-E286-AF72F15A6BB9}"/>
                </a:ext>
              </a:extLst>
            </p:cNvPr>
            <p:cNvCxnSpPr>
              <a:cxnSpLocks/>
            </p:cNvCxnSpPr>
            <p:nvPr/>
          </p:nvCxnSpPr>
          <p:spPr>
            <a:xfrm>
              <a:off x="2506695" y="2668249"/>
              <a:ext cx="0" cy="565169"/>
            </a:xfrm>
            <a:prstGeom prst="line">
              <a:avLst/>
            </a:prstGeom>
            <a:grpFill/>
            <a:ln>
              <a:solidFill>
                <a:srgbClr val="62BB46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F8FB3197-9FD9-6C75-7B8B-9A5160D84B48}"/>
                </a:ext>
              </a:extLst>
            </p:cNvPr>
            <p:cNvSpPr/>
            <p:nvPr/>
          </p:nvSpPr>
          <p:spPr>
            <a:xfrm>
              <a:off x="2416754" y="3177915"/>
              <a:ext cx="179882" cy="17988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68E8DE6-BDB6-5F5C-ECDD-4E64D2E4ED8A}"/>
              </a:ext>
            </a:extLst>
          </p:cNvPr>
          <p:cNvGrpSpPr/>
          <p:nvPr/>
        </p:nvGrpSpPr>
        <p:grpSpPr>
          <a:xfrm>
            <a:off x="1144966" y="2621726"/>
            <a:ext cx="2406742" cy="1106296"/>
            <a:chOff x="1303324" y="2251501"/>
            <a:chExt cx="2406742" cy="1106296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9BE38E5-DBD6-968F-0E32-A4697EF03514}"/>
                </a:ext>
              </a:extLst>
            </p:cNvPr>
            <p:cNvSpPr/>
            <p:nvPr/>
          </p:nvSpPr>
          <p:spPr>
            <a:xfrm>
              <a:off x="1303324" y="2251501"/>
              <a:ext cx="2406742" cy="529174"/>
            </a:xfrm>
            <a:prstGeom prst="rect">
              <a:avLst/>
            </a:prstGeom>
            <a:solidFill>
              <a:srgbClr val="004B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BE388D7-E4E3-7856-EB74-57505151C8B3}"/>
                </a:ext>
              </a:extLst>
            </p:cNvPr>
            <p:cNvCxnSpPr>
              <a:cxnSpLocks/>
            </p:cNvCxnSpPr>
            <p:nvPr/>
          </p:nvCxnSpPr>
          <p:spPr>
            <a:xfrm>
              <a:off x="2506695" y="2668249"/>
              <a:ext cx="0" cy="565169"/>
            </a:xfrm>
            <a:prstGeom prst="line">
              <a:avLst/>
            </a:prstGeom>
            <a:ln>
              <a:solidFill>
                <a:srgbClr val="004B8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B0F9933-2DC0-5E3B-07CB-22350D521129}"/>
                </a:ext>
              </a:extLst>
            </p:cNvPr>
            <p:cNvSpPr/>
            <p:nvPr/>
          </p:nvSpPr>
          <p:spPr>
            <a:xfrm>
              <a:off x="2416754" y="3177915"/>
              <a:ext cx="179882" cy="179882"/>
            </a:xfrm>
            <a:prstGeom prst="ellipse">
              <a:avLst/>
            </a:prstGeom>
            <a:solidFill>
              <a:srgbClr val="004B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EC49BFDE-40E9-4D73-649E-837DCC6B10A6}"/>
              </a:ext>
            </a:extLst>
          </p:cNvPr>
          <p:cNvSpPr txBox="1"/>
          <p:nvPr/>
        </p:nvSpPr>
        <p:spPr>
          <a:xfrm>
            <a:off x="1170856" y="3880642"/>
            <a:ext cx="2354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0B2545"/>
                </a:solidFill>
                <a:latin typeface="Futura Std Medium" panose="020B0502020204020303" pitchFamily="34" charset="77"/>
              </a:rPr>
              <a:t>Lorem ipsum dolor sit </a:t>
            </a:r>
            <a:r>
              <a:rPr lang="en-US" sz="2000" dirty="0" err="1">
                <a:solidFill>
                  <a:srgbClr val="0B2545"/>
                </a:solidFill>
                <a:latin typeface="Futura Std Medium" panose="020B0502020204020303" pitchFamily="34" charset="77"/>
              </a:rPr>
              <a:t>amet</a:t>
            </a:r>
            <a:r>
              <a:rPr lang="en-US" sz="2000" dirty="0">
                <a:solidFill>
                  <a:srgbClr val="0B2545"/>
                </a:solidFill>
                <a:latin typeface="Futura Std Medium" panose="020B0502020204020303" pitchFamily="34" charset="77"/>
              </a:rPr>
              <a:t>, </a:t>
            </a:r>
            <a:r>
              <a:rPr lang="en-US" sz="2000" dirty="0" err="1">
                <a:solidFill>
                  <a:srgbClr val="0B2545"/>
                </a:solidFill>
                <a:latin typeface="Futura Std Medium" panose="020B0502020204020303" pitchFamily="34" charset="77"/>
              </a:rPr>
              <a:t>consectetuer</a:t>
            </a:r>
            <a:r>
              <a:rPr lang="en-US" sz="2000" dirty="0">
                <a:solidFill>
                  <a:srgbClr val="0B2545"/>
                </a:solidFill>
                <a:latin typeface="Futura Std Medium" panose="020B0502020204020303" pitchFamily="34" charset="77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C92C51-3D3B-5F7E-7CA6-4E7638EE656C}"/>
              </a:ext>
            </a:extLst>
          </p:cNvPr>
          <p:cNvSpPr txBox="1"/>
          <p:nvPr/>
        </p:nvSpPr>
        <p:spPr>
          <a:xfrm>
            <a:off x="1144966" y="2652826"/>
            <a:ext cx="2406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b="1" dirty="0">
                <a:solidFill>
                  <a:schemeClr val="bg1"/>
                </a:solidFill>
                <a:latin typeface="Futura Std Book" panose="020B0502020204020303" pitchFamily="34" charset="77"/>
              </a:rPr>
              <a:t>Subhead</a:t>
            </a:r>
            <a:endParaRPr lang="en-US" sz="2400" b="1" dirty="0">
              <a:solidFill>
                <a:schemeClr val="bg1"/>
              </a:solidFill>
              <a:latin typeface="Futura Std Book" panose="020B0502020204020303" pitchFamily="34" charset="77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5D958EE-25DF-20C6-5A9A-509EDFFE1E51}"/>
              </a:ext>
            </a:extLst>
          </p:cNvPr>
          <p:cNvGrpSpPr/>
          <p:nvPr/>
        </p:nvGrpSpPr>
        <p:grpSpPr>
          <a:xfrm>
            <a:off x="8657137" y="2621726"/>
            <a:ext cx="2406742" cy="1106296"/>
            <a:chOff x="1303324" y="2251501"/>
            <a:chExt cx="2406742" cy="1106296"/>
          </a:xfrm>
          <a:solidFill>
            <a:srgbClr val="62BB46"/>
          </a:solidFill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85D0C44-A7F8-A251-A128-B932C2ED10A1}"/>
                </a:ext>
              </a:extLst>
            </p:cNvPr>
            <p:cNvSpPr/>
            <p:nvPr/>
          </p:nvSpPr>
          <p:spPr>
            <a:xfrm>
              <a:off x="1303324" y="2251501"/>
              <a:ext cx="2406742" cy="52917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A8E7BD9-7582-1067-F240-C5A2A020BD9D}"/>
                </a:ext>
              </a:extLst>
            </p:cNvPr>
            <p:cNvCxnSpPr>
              <a:cxnSpLocks/>
            </p:cNvCxnSpPr>
            <p:nvPr/>
          </p:nvCxnSpPr>
          <p:spPr>
            <a:xfrm>
              <a:off x="2506695" y="2668249"/>
              <a:ext cx="0" cy="565169"/>
            </a:xfrm>
            <a:prstGeom prst="line">
              <a:avLst/>
            </a:prstGeom>
            <a:grpFill/>
            <a:ln>
              <a:solidFill>
                <a:srgbClr val="62BB46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BFA1D508-915B-4D07-F9B8-6F959D57FF95}"/>
                </a:ext>
              </a:extLst>
            </p:cNvPr>
            <p:cNvSpPr/>
            <p:nvPr/>
          </p:nvSpPr>
          <p:spPr>
            <a:xfrm>
              <a:off x="2416754" y="3177915"/>
              <a:ext cx="179882" cy="17988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44ADC5D-64DE-671F-4626-093A537534C1}"/>
              </a:ext>
            </a:extLst>
          </p:cNvPr>
          <p:cNvGrpSpPr/>
          <p:nvPr/>
        </p:nvGrpSpPr>
        <p:grpSpPr>
          <a:xfrm>
            <a:off x="6151681" y="2621726"/>
            <a:ext cx="2406742" cy="1106296"/>
            <a:chOff x="1303324" y="2251501"/>
            <a:chExt cx="2406742" cy="1106296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553968F0-7B15-EFF1-4AA7-04043ED924FA}"/>
                </a:ext>
              </a:extLst>
            </p:cNvPr>
            <p:cNvSpPr/>
            <p:nvPr/>
          </p:nvSpPr>
          <p:spPr>
            <a:xfrm>
              <a:off x="1303324" y="2251501"/>
              <a:ext cx="2406742" cy="529174"/>
            </a:xfrm>
            <a:prstGeom prst="rect">
              <a:avLst/>
            </a:prstGeom>
            <a:solidFill>
              <a:srgbClr val="004B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93683D31-ACC7-3ECB-B2BA-FC6D67333CD6}"/>
                </a:ext>
              </a:extLst>
            </p:cNvPr>
            <p:cNvCxnSpPr>
              <a:cxnSpLocks/>
            </p:cNvCxnSpPr>
            <p:nvPr/>
          </p:nvCxnSpPr>
          <p:spPr>
            <a:xfrm>
              <a:off x="2506695" y="2668249"/>
              <a:ext cx="0" cy="565169"/>
            </a:xfrm>
            <a:prstGeom prst="line">
              <a:avLst/>
            </a:prstGeom>
            <a:ln>
              <a:solidFill>
                <a:srgbClr val="004B85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D232353F-74AC-2F3E-FD01-CF63DD33755B}"/>
                </a:ext>
              </a:extLst>
            </p:cNvPr>
            <p:cNvSpPr/>
            <p:nvPr/>
          </p:nvSpPr>
          <p:spPr>
            <a:xfrm>
              <a:off x="2416754" y="3177915"/>
              <a:ext cx="179882" cy="179882"/>
            </a:xfrm>
            <a:prstGeom prst="ellipse">
              <a:avLst/>
            </a:prstGeom>
            <a:solidFill>
              <a:srgbClr val="004B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1E8D922C-7AF7-5960-AC76-145D60593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610" y="1034485"/>
            <a:ext cx="9915789" cy="961930"/>
          </a:xfrm>
        </p:spPr>
        <p:txBody>
          <a:bodyPr>
            <a:normAutofit/>
          </a:bodyPr>
          <a:lstStyle/>
          <a:p>
            <a:r>
              <a:rPr lang="en-US" dirty="0"/>
              <a:t>Header: Infographics Style 2</a:t>
            </a:r>
          </a:p>
        </p:txBody>
      </p:sp>
    </p:spTree>
    <p:extLst>
      <p:ext uri="{BB962C8B-B14F-4D97-AF65-F5344CB8AC3E}">
        <p14:creationId xmlns:p14="http://schemas.microsoft.com/office/powerpoint/2010/main" val="2680710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nline Image Placeholder 5">
            <a:extLst>
              <a:ext uri="{FF2B5EF4-FFF2-40B4-BE49-F238E27FC236}">
                <a16:creationId xmlns:a16="http://schemas.microsoft.com/office/drawing/2014/main" id="{12F65A06-89FF-0004-3E85-90E1C06E78B0}"/>
              </a:ext>
            </a:extLst>
          </p:cNvPr>
          <p:cNvPicPr>
            <a:picLocks noGrp="1" noChangeAspect="1"/>
          </p:cNvPicPr>
          <p:nvPr>
            <p:ph type="clipArt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0" y="2809421"/>
            <a:ext cx="5243513" cy="241924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D75C9F-4464-6880-CEDE-90CC4607E942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7081839" y="2622592"/>
            <a:ext cx="3935413" cy="260606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CA" dirty="0">
                <a:solidFill>
                  <a:srgbClr val="0B2545"/>
                </a:solidFill>
              </a:rPr>
              <a:t>Use Nipissing University brand colours for charts and graphs. Ensure information remains clear, accessible, and easy to interpret.</a:t>
            </a:r>
            <a:endParaRPr lang="en-US" dirty="0">
              <a:solidFill>
                <a:srgbClr val="0B2545"/>
              </a:solidFill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AAD3875B-16B4-CA4D-E263-BE786CC66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610" y="1034485"/>
            <a:ext cx="9604641" cy="961930"/>
          </a:xfrm>
        </p:spPr>
        <p:txBody>
          <a:bodyPr/>
          <a:lstStyle/>
          <a:p>
            <a:r>
              <a:rPr lang="en-US" dirty="0"/>
              <a:t>Header: Graphs &amp; Charts</a:t>
            </a:r>
          </a:p>
        </p:txBody>
      </p:sp>
    </p:spTree>
    <p:extLst>
      <p:ext uri="{BB962C8B-B14F-4D97-AF65-F5344CB8AC3E}">
        <p14:creationId xmlns:p14="http://schemas.microsoft.com/office/powerpoint/2010/main" val="3367900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381F7DC-8D47-F682-5EA0-C6CED900707D}"/>
              </a:ext>
            </a:extLst>
          </p:cNvPr>
          <p:cNvSpPr txBox="1"/>
          <p:nvPr/>
        </p:nvSpPr>
        <p:spPr>
          <a:xfrm>
            <a:off x="7324344" y="1033970"/>
            <a:ext cx="387705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400" b="1" dirty="0">
                <a:solidFill>
                  <a:srgbClr val="62BB46"/>
                </a:solidFill>
                <a:latin typeface="Futura Std Book" panose="020B0502020204020303" pitchFamily="34" charset="77"/>
              </a:rPr>
              <a:t>Use this slide to emphasize a key message or noteworthy insight.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0D77C1-6824-AE9D-F73E-38FE2F28557D}"/>
              </a:ext>
            </a:extLst>
          </p:cNvPr>
          <p:cNvSpPr txBox="1"/>
          <p:nvPr/>
        </p:nvSpPr>
        <p:spPr>
          <a:xfrm>
            <a:off x="1419913" y="1868899"/>
            <a:ext cx="3877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>
                <a:solidFill>
                  <a:srgbClr val="0B2545"/>
                </a:solidFill>
                <a:latin typeface="Futura Std Medium" panose="020B0502020204020303" pitchFamily="34" charset="77"/>
              </a:rPr>
              <a:t>Quote or Key Message</a:t>
            </a:r>
            <a:endParaRPr lang="en-US" sz="2400" b="1" dirty="0">
              <a:solidFill>
                <a:srgbClr val="0B2545"/>
              </a:solidFill>
              <a:latin typeface="Futura Std Medium" panose="020B0502020204020303" pitchFamily="34" charset="77"/>
            </a:endParaRP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94516861-6E72-A591-15D9-8DB5F8BBB35A}"/>
              </a:ext>
            </a:extLst>
          </p:cNvPr>
          <p:cNvSpPr txBox="1">
            <a:spLocks/>
          </p:cNvSpPr>
          <p:nvPr/>
        </p:nvSpPr>
        <p:spPr>
          <a:xfrm>
            <a:off x="1419913" y="2672917"/>
            <a:ext cx="4063207" cy="31511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CA" dirty="0">
                <a:solidFill>
                  <a:srgbClr val="0B2545"/>
                </a:solidFill>
              </a:rPr>
              <a:t>Lorem ipsum dolor sit </a:t>
            </a:r>
            <a:r>
              <a:rPr lang="en-CA" dirty="0" err="1">
                <a:solidFill>
                  <a:srgbClr val="0B2545"/>
                </a:solidFill>
              </a:rPr>
              <a:t>amet</a:t>
            </a:r>
            <a:r>
              <a:rPr lang="en-CA" dirty="0">
                <a:solidFill>
                  <a:srgbClr val="0B2545"/>
                </a:solidFill>
              </a:rPr>
              <a:t>, </a:t>
            </a:r>
            <a:r>
              <a:rPr lang="en-CA" dirty="0" err="1">
                <a:solidFill>
                  <a:srgbClr val="0B2545"/>
                </a:solidFill>
              </a:rPr>
              <a:t>consectetuer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adipiscing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elit</a:t>
            </a:r>
            <a:r>
              <a:rPr lang="en-CA" dirty="0">
                <a:solidFill>
                  <a:srgbClr val="0B2545"/>
                </a:solidFill>
              </a:rPr>
              <a:t>, sed diam </a:t>
            </a:r>
            <a:r>
              <a:rPr lang="en-CA" dirty="0" err="1">
                <a:solidFill>
                  <a:srgbClr val="0B2545"/>
                </a:solidFill>
              </a:rPr>
              <a:t>nonummy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nibh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euismod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tincidunt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laoreet</a:t>
            </a:r>
            <a:r>
              <a:rPr lang="en-CA" dirty="0">
                <a:solidFill>
                  <a:srgbClr val="0B2545"/>
                </a:solidFill>
              </a:rPr>
              <a:t> dolore magna </a:t>
            </a:r>
            <a:r>
              <a:rPr lang="en-CA" dirty="0" err="1">
                <a:solidFill>
                  <a:srgbClr val="0B2545"/>
                </a:solidFill>
              </a:rPr>
              <a:t>aliquam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erat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volutpat</a:t>
            </a:r>
            <a:r>
              <a:rPr lang="en-CA" dirty="0">
                <a:solidFill>
                  <a:srgbClr val="0B2545"/>
                </a:solidFill>
              </a:rPr>
              <a:t>. Ut </a:t>
            </a:r>
            <a:r>
              <a:rPr lang="en-CA" dirty="0" err="1">
                <a:solidFill>
                  <a:srgbClr val="0B2545"/>
                </a:solidFill>
              </a:rPr>
              <a:t>wisi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enim</a:t>
            </a:r>
            <a:r>
              <a:rPr lang="en-CA" dirty="0">
                <a:solidFill>
                  <a:srgbClr val="0B2545"/>
                </a:solidFill>
              </a:rPr>
              <a:t> ad minim </a:t>
            </a:r>
            <a:r>
              <a:rPr lang="en-CA" dirty="0" err="1">
                <a:solidFill>
                  <a:srgbClr val="0B2545"/>
                </a:solidFill>
              </a:rPr>
              <a:t>veniam</a:t>
            </a:r>
            <a:r>
              <a:rPr lang="en-CA" dirty="0">
                <a:solidFill>
                  <a:srgbClr val="0B2545"/>
                </a:solidFill>
              </a:rPr>
              <a:t>, quis </a:t>
            </a:r>
            <a:r>
              <a:rPr lang="en-CA" dirty="0" err="1">
                <a:solidFill>
                  <a:srgbClr val="0B2545"/>
                </a:solidFill>
              </a:rPr>
              <a:t>nostrud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exerci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tation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ullamcorper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suscipit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lobortis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nisl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aliquip</a:t>
            </a:r>
            <a:r>
              <a:rPr lang="en-CA" dirty="0">
                <a:solidFill>
                  <a:srgbClr val="0B2545"/>
                </a:solidFill>
              </a:rPr>
              <a:t> ex </a:t>
            </a:r>
            <a:r>
              <a:rPr lang="en-CA" dirty="0" err="1">
                <a:solidFill>
                  <a:srgbClr val="0B2545"/>
                </a:solidFill>
              </a:rPr>
              <a:t>ea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commodo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consequat</a:t>
            </a:r>
            <a:r>
              <a:rPr lang="en-CA" dirty="0">
                <a:solidFill>
                  <a:srgbClr val="0B2545"/>
                </a:solidFill>
              </a:rPr>
              <a:t>. </a:t>
            </a:r>
            <a:endParaRPr lang="en-US" dirty="0">
              <a:solidFill>
                <a:srgbClr val="0B2545"/>
              </a:solidFill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AF242D8B-863D-4197-C86D-5B1C269D4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988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line Image Placeholder 2">
            <a:extLst>
              <a:ext uri="{FF2B5EF4-FFF2-40B4-BE49-F238E27FC236}">
                <a16:creationId xmlns:a16="http://schemas.microsoft.com/office/drawing/2014/main" id="{E3D49CA5-4303-6306-376B-EB94B8565660}"/>
              </a:ext>
            </a:extLst>
          </p:cNvPr>
          <p:cNvSpPr>
            <a:spLocks noGrp="1"/>
          </p:cNvSpPr>
          <p:nvPr>
            <p:ph type="clipArt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F74704-D8F5-0F0C-A621-364ABE62B8A5}"/>
              </a:ext>
            </a:extLst>
          </p:cNvPr>
          <p:cNvSpPr txBox="1">
            <a:spLocks/>
          </p:cNvSpPr>
          <p:nvPr/>
        </p:nvSpPr>
        <p:spPr>
          <a:xfrm>
            <a:off x="1619275" y="2334726"/>
            <a:ext cx="4063207" cy="31511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CA" dirty="0">
                <a:solidFill>
                  <a:srgbClr val="0B2545"/>
                </a:solidFill>
              </a:rPr>
              <a:t>Lorem ipsum dolor sit </a:t>
            </a:r>
            <a:r>
              <a:rPr lang="en-CA" dirty="0" err="1">
                <a:solidFill>
                  <a:srgbClr val="0B2545"/>
                </a:solidFill>
              </a:rPr>
              <a:t>amet</a:t>
            </a:r>
            <a:r>
              <a:rPr lang="en-CA" dirty="0">
                <a:solidFill>
                  <a:srgbClr val="0B2545"/>
                </a:solidFill>
              </a:rPr>
              <a:t>, </a:t>
            </a:r>
            <a:r>
              <a:rPr lang="en-CA" dirty="0" err="1">
                <a:solidFill>
                  <a:srgbClr val="0B2545"/>
                </a:solidFill>
              </a:rPr>
              <a:t>consectetuer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adipiscing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elit</a:t>
            </a:r>
            <a:r>
              <a:rPr lang="en-CA" dirty="0">
                <a:solidFill>
                  <a:srgbClr val="0B2545"/>
                </a:solidFill>
              </a:rPr>
              <a:t>, sed diam </a:t>
            </a:r>
            <a:r>
              <a:rPr lang="en-CA" dirty="0" err="1">
                <a:solidFill>
                  <a:srgbClr val="0B2545"/>
                </a:solidFill>
              </a:rPr>
              <a:t>nonummy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nibh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euismod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tincidunt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laoreet</a:t>
            </a:r>
            <a:r>
              <a:rPr lang="en-CA" dirty="0">
                <a:solidFill>
                  <a:srgbClr val="0B2545"/>
                </a:solidFill>
              </a:rPr>
              <a:t> dolore magna </a:t>
            </a:r>
            <a:r>
              <a:rPr lang="en-CA" dirty="0" err="1">
                <a:solidFill>
                  <a:srgbClr val="0B2545"/>
                </a:solidFill>
              </a:rPr>
              <a:t>aliquam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erat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volutpat</a:t>
            </a:r>
            <a:r>
              <a:rPr lang="en-CA" dirty="0">
                <a:solidFill>
                  <a:srgbClr val="0B2545"/>
                </a:solidFill>
              </a:rPr>
              <a:t>. Ut </a:t>
            </a:r>
            <a:r>
              <a:rPr lang="en-CA" dirty="0" err="1">
                <a:solidFill>
                  <a:srgbClr val="0B2545"/>
                </a:solidFill>
              </a:rPr>
              <a:t>wisi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enim</a:t>
            </a:r>
            <a:r>
              <a:rPr lang="en-CA" dirty="0">
                <a:solidFill>
                  <a:srgbClr val="0B2545"/>
                </a:solidFill>
              </a:rPr>
              <a:t> ad minim </a:t>
            </a:r>
            <a:r>
              <a:rPr lang="en-CA" dirty="0" err="1">
                <a:solidFill>
                  <a:srgbClr val="0B2545"/>
                </a:solidFill>
              </a:rPr>
              <a:t>veniam</a:t>
            </a:r>
            <a:r>
              <a:rPr lang="en-CA" dirty="0">
                <a:solidFill>
                  <a:srgbClr val="0B2545"/>
                </a:solidFill>
              </a:rPr>
              <a:t>, quis </a:t>
            </a:r>
            <a:r>
              <a:rPr lang="en-CA" dirty="0" err="1">
                <a:solidFill>
                  <a:srgbClr val="0B2545"/>
                </a:solidFill>
              </a:rPr>
              <a:t>nostrud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exerci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tation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ullamcorper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suscipit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lobortis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nisl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aliquip</a:t>
            </a:r>
            <a:r>
              <a:rPr lang="en-CA" dirty="0">
                <a:solidFill>
                  <a:srgbClr val="0B2545"/>
                </a:solidFill>
              </a:rPr>
              <a:t> ex </a:t>
            </a:r>
            <a:r>
              <a:rPr lang="en-CA" dirty="0" err="1">
                <a:solidFill>
                  <a:srgbClr val="0B2545"/>
                </a:solidFill>
              </a:rPr>
              <a:t>ea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commodo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consequat</a:t>
            </a:r>
            <a:r>
              <a:rPr lang="en-CA" dirty="0">
                <a:solidFill>
                  <a:srgbClr val="0B2545"/>
                </a:solidFill>
              </a:rPr>
              <a:t>. </a:t>
            </a:r>
            <a:endParaRPr lang="en-US" dirty="0">
              <a:solidFill>
                <a:srgbClr val="0B2545"/>
              </a:solidFill>
            </a:endParaRPr>
          </a:p>
        </p:txBody>
      </p:sp>
      <p:sp>
        <p:nvSpPr>
          <p:cNvPr id="7" name="Title 8">
            <a:extLst>
              <a:ext uri="{FF2B5EF4-FFF2-40B4-BE49-F238E27FC236}">
                <a16:creationId xmlns:a16="http://schemas.microsoft.com/office/drawing/2014/main" id="{BD3DE736-ABFB-9DE2-641F-6EF4C7767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611" y="1034485"/>
            <a:ext cx="4191000" cy="96193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774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line Image Placeholder 2">
            <a:extLst>
              <a:ext uri="{FF2B5EF4-FFF2-40B4-BE49-F238E27FC236}">
                <a16:creationId xmlns:a16="http://schemas.microsoft.com/office/drawing/2014/main" id="{9505DACE-D116-07CF-D5F2-6A70D5CA3AAE}"/>
              </a:ext>
            </a:extLst>
          </p:cNvPr>
          <p:cNvSpPr>
            <a:spLocks noGrp="1"/>
          </p:cNvSpPr>
          <p:nvPr>
            <p:ph type="clipArt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51ACF1-86C1-FF0C-7531-F711C0EE8557}"/>
              </a:ext>
            </a:extLst>
          </p:cNvPr>
          <p:cNvSpPr txBox="1">
            <a:spLocks/>
          </p:cNvSpPr>
          <p:nvPr/>
        </p:nvSpPr>
        <p:spPr>
          <a:xfrm>
            <a:off x="1619275" y="2334726"/>
            <a:ext cx="4063207" cy="31511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CA" dirty="0">
                <a:solidFill>
                  <a:srgbClr val="0B2545"/>
                </a:solidFill>
              </a:rPr>
              <a:t>Lorem ipsum dolor sit </a:t>
            </a:r>
            <a:r>
              <a:rPr lang="en-CA" dirty="0" err="1">
                <a:solidFill>
                  <a:srgbClr val="0B2545"/>
                </a:solidFill>
              </a:rPr>
              <a:t>amet</a:t>
            </a:r>
            <a:r>
              <a:rPr lang="en-CA" dirty="0">
                <a:solidFill>
                  <a:srgbClr val="0B2545"/>
                </a:solidFill>
              </a:rPr>
              <a:t>, </a:t>
            </a:r>
            <a:r>
              <a:rPr lang="en-CA" dirty="0" err="1">
                <a:solidFill>
                  <a:srgbClr val="0B2545"/>
                </a:solidFill>
              </a:rPr>
              <a:t>consectetuer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adipiscing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elit</a:t>
            </a:r>
            <a:r>
              <a:rPr lang="en-CA" dirty="0">
                <a:solidFill>
                  <a:srgbClr val="0B2545"/>
                </a:solidFill>
              </a:rPr>
              <a:t>, sed diam </a:t>
            </a:r>
            <a:r>
              <a:rPr lang="en-CA" dirty="0" err="1">
                <a:solidFill>
                  <a:srgbClr val="0B2545"/>
                </a:solidFill>
              </a:rPr>
              <a:t>nonummy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nibh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euismod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tincidunt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laoreet</a:t>
            </a:r>
            <a:r>
              <a:rPr lang="en-CA" dirty="0">
                <a:solidFill>
                  <a:srgbClr val="0B2545"/>
                </a:solidFill>
              </a:rPr>
              <a:t> dolore magna </a:t>
            </a:r>
            <a:r>
              <a:rPr lang="en-CA" dirty="0" err="1">
                <a:solidFill>
                  <a:srgbClr val="0B2545"/>
                </a:solidFill>
              </a:rPr>
              <a:t>aliquam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erat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volutpat</a:t>
            </a:r>
            <a:r>
              <a:rPr lang="en-CA" dirty="0">
                <a:solidFill>
                  <a:srgbClr val="0B2545"/>
                </a:solidFill>
              </a:rPr>
              <a:t>. Ut </a:t>
            </a:r>
            <a:r>
              <a:rPr lang="en-CA" dirty="0" err="1">
                <a:solidFill>
                  <a:srgbClr val="0B2545"/>
                </a:solidFill>
              </a:rPr>
              <a:t>wisi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enim</a:t>
            </a:r>
            <a:r>
              <a:rPr lang="en-CA" dirty="0">
                <a:solidFill>
                  <a:srgbClr val="0B2545"/>
                </a:solidFill>
              </a:rPr>
              <a:t> ad minim </a:t>
            </a:r>
            <a:r>
              <a:rPr lang="en-CA" dirty="0" err="1">
                <a:solidFill>
                  <a:srgbClr val="0B2545"/>
                </a:solidFill>
              </a:rPr>
              <a:t>veniam</a:t>
            </a:r>
            <a:r>
              <a:rPr lang="en-CA" dirty="0">
                <a:solidFill>
                  <a:srgbClr val="0B2545"/>
                </a:solidFill>
              </a:rPr>
              <a:t>, quis </a:t>
            </a:r>
            <a:r>
              <a:rPr lang="en-CA" dirty="0" err="1">
                <a:solidFill>
                  <a:srgbClr val="0B2545"/>
                </a:solidFill>
              </a:rPr>
              <a:t>nostrud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exerci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tation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ullamcorper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suscipit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lobortis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nisl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aliquip</a:t>
            </a:r>
            <a:r>
              <a:rPr lang="en-CA" dirty="0">
                <a:solidFill>
                  <a:srgbClr val="0B2545"/>
                </a:solidFill>
              </a:rPr>
              <a:t> ex </a:t>
            </a:r>
            <a:r>
              <a:rPr lang="en-CA" dirty="0" err="1">
                <a:solidFill>
                  <a:srgbClr val="0B2545"/>
                </a:solidFill>
              </a:rPr>
              <a:t>ea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commodo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consequat</a:t>
            </a:r>
            <a:r>
              <a:rPr lang="en-CA" dirty="0">
                <a:solidFill>
                  <a:srgbClr val="0B2545"/>
                </a:solidFill>
              </a:rPr>
              <a:t>. </a:t>
            </a:r>
            <a:endParaRPr lang="en-US" dirty="0">
              <a:solidFill>
                <a:srgbClr val="0B2545"/>
              </a:solidFill>
            </a:endParaRPr>
          </a:p>
        </p:txBody>
      </p:sp>
      <p:sp>
        <p:nvSpPr>
          <p:cNvPr id="5" name="Title 8">
            <a:extLst>
              <a:ext uri="{FF2B5EF4-FFF2-40B4-BE49-F238E27FC236}">
                <a16:creationId xmlns:a16="http://schemas.microsoft.com/office/drawing/2014/main" id="{7C489DD1-4654-0404-A906-3211FB77F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611" y="1034485"/>
            <a:ext cx="4191000" cy="96193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97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29904DF8-D4B0-C8E4-0C01-AE632B4A508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F2BA33F-CA50-8B06-E711-EDB3894B9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6715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74D2D14F-D3CE-4FA3-A82F-9074C8F764F5}"/>
              </a:ext>
            </a:extLst>
          </p:cNvPr>
          <p:cNvSpPr txBox="1">
            <a:spLocks/>
          </p:cNvSpPr>
          <p:nvPr/>
        </p:nvSpPr>
        <p:spPr>
          <a:xfrm>
            <a:off x="1619275" y="2588725"/>
            <a:ext cx="4063207" cy="31511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CA" dirty="0">
                <a:solidFill>
                  <a:srgbClr val="0B2545"/>
                </a:solidFill>
              </a:rPr>
              <a:t>Lorem ipsum dolor sit </a:t>
            </a:r>
            <a:r>
              <a:rPr lang="en-CA" dirty="0" err="1">
                <a:solidFill>
                  <a:srgbClr val="0B2545"/>
                </a:solidFill>
              </a:rPr>
              <a:t>amet</a:t>
            </a:r>
            <a:r>
              <a:rPr lang="en-CA" dirty="0">
                <a:solidFill>
                  <a:srgbClr val="0B2545"/>
                </a:solidFill>
              </a:rPr>
              <a:t>, </a:t>
            </a:r>
            <a:r>
              <a:rPr lang="en-CA" dirty="0" err="1">
                <a:solidFill>
                  <a:srgbClr val="0B2545"/>
                </a:solidFill>
              </a:rPr>
              <a:t>consectetuer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adipiscing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elit</a:t>
            </a:r>
            <a:r>
              <a:rPr lang="en-CA" dirty="0">
                <a:solidFill>
                  <a:srgbClr val="0B2545"/>
                </a:solidFill>
              </a:rPr>
              <a:t>, sed diam </a:t>
            </a:r>
            <a:r>
              <a:rPr lang="en-CA" dirty="0" err="1">
                <a:solidFill>
                  <a:srgbClr val="0B2545"/>
                </a:solidFill>
              </a:rPr>
              <a:t>nonummy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nibh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euismod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tincidunt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laoreet</a:t>
            </a:r>
            <a:r>
              <a:rPr lang="en-CA" dirty="0">
                <a:solidFill>
                  <a:srgbClr val="0B2545"/>
                </a:solidFill>
              </a:rPr>
              <a:t> dolore magna </a:t>
            </a:r>
            <a:r>
              <a:rPr lang="en-CA" dirty="0" err="1">
                <a:solidFill>
                  <a:srgbClr val="0B2545"/>
                </a:solidFill>
              </a:rPr>
              <a:t>aliquam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erat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volutpat</a:t>
            </a:r>
            <a:r>
              <a:rPr lang="en-CA" dirty="0">
                <a:solidFill>
                  <a:srgbClr val="0B2545"/>
                </a:solidFill>
              </a:rPr>
              <a:t>. Ut </a:t>
            </a:r>
            <a:r>
              <a:rPr lang="en-CA" dirty="0" err="1">
                <a:solidFill>
                  <a:srgbClr val="0B2545"/>
                </a:solidFill>
              </a:rPr>
              <a:t>wisi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enim</a:t>
            </a:r>
            <a:r>
              <a:rPr lang="en-CA" dirty="0">
                <a:solidFill>
                  <a:srgbClr val="0B2545"/>
                </a:solidFill>
              </a:rPr>
              <a:t> ad minim </a:t>
            </a:r>
            <a:r>
              <a:rPr lang="en-CA" dirty="0" err="1">
                <a:solidFill>
                  <a:srgbClr val="0B2545"/>
                </a:solidFill>
              </a:rPr>
              <a:t>veniam</a:t>
            </a:r>
            <a:r>
              <a:rPr lang="en-CA" dirty="0">
                <a:solidFill>
                  <a:srgbClr val="0B2545"/>
                </a:solidFill>
              </a:rPr>
              <a:t>, quis </a:t>
            </a:r>
            <a:r>
              <a:rPr lang="en-CA" dirty="0" err="1">
                <a:solidFill>
                  <a:srgbClr val="0B2545"/>
                </a:solidFill>
              </a:rPr>
              <a:t>nostrud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exerci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tation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ullamcorper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suscipit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lobortis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nisl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aliquip</a:t>
            </a:r>
            <a:r>
              <a:rPr lang="en-CA" dirty="0">
                <a:solidFill>
                  <a:srgbClr val="0B2545"/>
                </a:solidFill>
              </a:rPr>
              <a:t> ex </a:t>
            </a:r>
            <a:r>
              <a:rPr lang="en-CA" dirty="0" err="1">
                <a:solidFill>
                  <a:srgbClr val="0B2545"/>
                </a:solidFill>
              </a:rPr>
              <a:t>ea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commodo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consequat</a:t>
            </a:r>
            <a:r>
              <a:rPr lang="en-CA" dirty="0">
                <a:solidFill>
                  <a:srgbClr val="0B2545"/>
                </a:solidFill>
              </a:rPr>
              <a:t>. </a:t>
            </a:r>
            <a:endParaRPr lang="en-US" dirty="0">
              <a:solidFill>
                <a:srgbClr val="0B2545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E76FFD-E3BC-0711-0970-4A8D1A5764DC}"/>
              </a:ext>
            </a:extLst>
          </p:cNvPr>
          <p:cNvSpPr txBox="1">
            <a:spLocks/>
          </p:cNvSpPr>
          <p:nvPr/>
        </p:nvSpPr>
        <p:spPr>
          <a:xfrm>
            <a:off x="6509520" y="2588725"/>
            <a:ext cx="4063207" cy="31511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CA" dirty="0">
                <a:solidFill>
                  <a:srgbClr val="0B2545"/>
                </a:solidFill>
              </a:rPr>
              <a:t>Lorem ipsum dolor sit </a:t>
            </a:r>
            <a:r>
              <a:rPr lang="en-CA" dirty="0" err="1">
                <a:solidFill>
                  <a:srgbClr val="0B2545"/>
                </a:solidFill>
              </a:rPr>
              <a:t>amet</a:t>
            </a:r>
            <a:r>
              <a:rPr lang="en-CA" dirty="0">
                <a:solidFill>
                  <a:srgbClr val="0B2545"/>
                </a:solidFill>
              </a:rPr>
              <a:t>, </a:t>
            </a:r>
            <a:r>
              <a:rPr lang="en-CA" dirty="0" err="1">
                <a:solidFill>
                  <a:srgbClr val="0B2545"/>
                </a:solidFill>
              </a:rPr>
              <a:t>consectetuer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adipiscing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elit</a:t>
            </a:r>
            <a:r>
              <a:rPr lang="en-CA" dirty="0">
                <a:solidFill>
                  <a:srgbClr val="0B2545"/>
                </a:solidFill>
              </a:rPr>
              <a:t>, sed diam </a:t>
            </a:r>
            <a:r>
              <a:rPr lang="en-CA" dirty="0" err="1">
                <a:solidFill>
                  <a:srgbClr val="0B2545"/>
                </a:solidFill>
              </a:rPr>
              <a:t>nonummy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nibh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euismod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tincidunt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laoreet</a:t>
            </a:r>
            <a:r>
              <a:rPr lang="en-CA" dirty="0">
                <a:solidFill>
                  <a:srgbClr val="0B2545"/>
                </a:solidFill>
              </a:rPr>
              <a:t> dolore magna </a:t>
            </a:r>
            <a:r>
              <a:rPr lang="en-CA" dirty="0" err="1">
                <a:solidFill>
                  <a:srgbClr val="0B2545"/>
                </a:solidFill>
              </a:rPr>
              <a:t>aliquam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erat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volutpat</a:t>
            </a:r>
            <a:r>
              <a:rPr lang="en-CA" dirty="0">
                <a:solidFill>
                  <a:srgbClr val="0B2545"/>
                </a:solidFill>
              </a:rPr>
              <a:t>. Ut </a:t>
            </a:r>
            <a:r>
              <a:rPr lang="en-CA" dirty="0" err="1">
                <a:solidFill>
                  <a:srgbClr val="0B2545"/>
                </a:solidFill>
              </a:rPr>
              <a:t>wisi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enim</a:t>
            </a:r>
            <a:r>
              <a:rPr lang="en-CA" dirty="0">
                <a:solidFill>
                  <a:srgbClr val="0B2545"/>
                </a:solidFill>
              </a:rPr>
              <a:t> ad minim </a:t>
            </a:r>
            <a:r>
              <a:rPr lang="en-CA" dirty="0" err="1">
                <a:solidFill>
                  <a:srgbClr val="0B2545"/>
                </a:solidFill>
              </a:rPr>
              <a:t>veniam</a:t>
            </a:r>
            <a:r>
              <a:rPr lang="en-CA" dirty="0">
                <a:solidFill>
                  <a:srgbClr val="0B2545"/>
                </a:solidFill>
              </a:rPr>
              <a:t>, quis </a:t>
            </a:r>
            <a:r>
              <a:rPr lang="en-CA" dirty="0" err="1">
                <a:solidFill>
                  <a:srgbClr val="0B2545"/>
                </a:solidFill>
              </a:rPr>
              <a:t>nostrud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exerci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tation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ullamcorper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suscipit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lobortis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nisl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aliquip</a:t>
            </a:r>
            <a:r>
              <a:rPr lang="en-CA" dirty="0">
                <a:solidFill>
                  <a:srgbClr val="0B2545"/>
                </a:solidFill>
              </a:rPr>
              <a:t> ex </a:t>
            </a:r>
            <a:r>
              <a:rPr lang="en-CA" dirty="0" err="1">
                <a:solidFill>
                  <a:srgbClr val="0B2545"/>
                </a:solidFill>
              </a:rPr>
              <a:t>ea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commodo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consequat</a:t>
            </a:r>
            <a:r>
              <a:rPr lang="en-CA" dirty="0">
                <a:solidFill>
                  <a:srgbClr val="0B2545"/>
                </a:solidFill>
              </a:rPr>
              <a:t>. </a:t>
            </a:r>
            <a:endParaRPr lang="en-US" dirty="0">
              <a:solidFill>
                <a:srgbClr val="0B2545"/>
              </a:solidFill>
            </a:endParaRPr>
          </a:p>
        </p:txBody>
      </p:sp>
      <p:sp>
        <p:nvSpPr>
          <p:cNvPr id="5" name="Title 8">
            <a:extLst>
              <a:ext uri="{FF2B5EF4-FFF2-40B4-BE49-F238E27FC236}">
                <a16:creationId xmlns:a16="http://schemas.microsoft.com/office/drawing/2014/main" id="{B08548B8-CD96-A263-FA42-3DEA03B31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611" y="1034485"/>
            <a:ext cx="4191000" cy="96193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0776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line Image Placeholder 2">
            <a:extLst>
              <a:ext uri="{FF2B5EF4-FFF2-40B4-BE49-F238E27FC236}">
                <a16:creationId xmlns:a16="http://schemas.microsoft.com/office/drawing/2014/main" id="{8B7231A0-610D-286F-20DA-CF9D8432D899}"/>
              </a:ext>
            </a:extLst>
          </p:cNvPr>
          <p:cNvSpPr>
            <a:spLocks noGrp="1"/>
          </p:cNvSpPr>
          <p:nvPr>
            <p:ph type="clipArt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FAFA5D-52DA-5362-591C-AD0CC512895F}"/>
              </a:ext>
            </a:extLst>
          </p:cNvPr>
          <p:cNvSpPr txBox="1">
            <a:spLocks/>
          </p:cNvSpPr>
          <p:nvPr/>
        </p:nvSpPr>
        <p:spPr>
          <a:xfrm>
            <a:off x="1572314" y="2419393"/>
            <a:ext cx="4063207" cy="31511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CA" dirty="0">
                <a:solidFill>
                  <a:srgbClr val="0B2545"/>
                </a:solidFill>
              </a:rPr>
              <a:t>Lorem ipsum dolor sit </a:t>
            </a:r>
            <a:r>
              <a:rPr lang="en-CA" dirty="0" err="1">
                <a:solidFill>
                  <a:srgbClr val="0B2545"/>
                </a:solidFill>
              </a:rPr>
              <a:t>amet</a:t>
            </a:r>
            <a:r>
              <a:rPr lang="en-CA" dirty="0">
                <a:solidFill>
                  <a:srgbClr val="0B2545"/>
                </a:solidFill>
              </a:rPr>
              <a:t>, </a:t>
            </a:r>
            <a:r>
              <a:rPr lang="en-CA" dirty="0" err="1">
                <a:solidFill>
                  <a:srgbClr val="0B2545"/>
                </a:solidFill>
              </a:rPr>
              <a:t>consectetuer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adipiscing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elit</a:t>
            </a:r>
            <a:r>
              <a:rPr lang="en-CA" dirty="0">
                <a:solidFill>
                  <a:srgbClr val="0B2545"/>
                </a:solidFill>
              </a:rPr>
              <a:t>, sed diam </a:t>
            </a:r>
            <a:r>
              <a:rPr lang="en-CA" dirty="0" err="1">
                <a:solidFill>
                  <a:srgbClr val="0B2545"/>
                </a:solidFill>
              </a:rPr>
              <a:t>nonummy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nibh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euismod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tincidunt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laoreet</a:t>
            </a:r>
            <a:r>
              <a:rPr lang="en-CA" dirty="0">
                <a:solidFill>
                  <a:srgbClr val="0B2545"/>
                </a:solidFill>
              </a:rPr>
              <a:t> dolore magna </a:t>
            </a:r>
            <a:r>
              <a:rPr lang="en-CA" dirty="0" err="1">
                <a:solidFill>
                  <a:srgbClr val="0B2545"/>
                </a:solidFill>
              </a:rPr>
              <a:t>aliquam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erat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volutpat</a:t>
            </a:r>
            <a:r>
              <a:rPr lang="en-CA" dirty="0">
                <a:solidFill>
                  <a:srgbClr val="0B2545"/>
                </a:solidFill>
              </a:rPr>
              <a:t>. Ut </a:t>
            </a:r>
            <a:r>
              <a:rPr lang="en-CA" dirty="0" err="1">
                <a:solidFill>
                  <a:srgbClr val="0B2545"/>
                </a:solidFill>
              </a:rPr>
              <a:t>wisi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enim</a:t>
            </a:r>
            <a:r>
              <a:rPr lang="en-CA" dirty="0">
                <a:solidFill>
                  <a:srgbClr val="0B2545"/>
                </a:solidFill>
              </a:rPr>
              <a:t> ad minim </a:t>
            </a:r>
            <a:r>
              <a:rPr lang="en-CA" dirty="0" err="1">
                <a:solidFill>
                  <a:srgbClr val="0B2545"/>
                </a:solidFill>
              </a:rPr>
              <a:t>veniam</a:t>
            </a:r>
            <a:r>
              <a:rPr lang="en-CA" dirty="0">
                <a:solidFill>
                  <a:srgbClr val="0B2545"/>
                </a:solidFill>
              </a:rPr>
              <a:t>, quis </a:t>
            </a:r>
            <a:r>
              <a:rPr lang="en-CA" dirty="0" err="1">
                <a:solidFill>
                  <a:srgbClr val="0B2545"/>
                </a:solidFill>
              </a:rPr>
              <a:t>nostrud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exerci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tation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ullamcorper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suscipit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lobortis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nisl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ut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aliquip</a:t>
            </a:r>
            <a:r>
              <a:rPr lang="en-CA" dirty="0">
                <a:solidFill>
                  <a:srgbClr val="0B2545"/>
                </a:solidFill>
              </a:rPr>
              <a:t> ex </a:t>
            </a:r>
            <a:r>
              <a:rPr lang="en-CA" dirty="0" err="1">
                <a:solidFill>
                  <a:srgbClr val="0B2545"/>
                </a:solidFill>
              </a:rPr>
              <a:t>ea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commodo</a:t>
            </a:r>
            <a:r>
              <a:rPr lang="en-CA" dirty="0">
                <a:solidFill>
                  <a:srgbClr val="0B2545"/>
                </a:solidFill>
              </a:rPr>
              <a:t> </a:t>
            </a:r>
            <a:r>
              <a:rPr lang="en-CA" dirty="0" err="1">
                <a:solidFill>
                  <a:srgbClr val="0B2545"/>
                </a:solidFill>
              </a:rPr>
              <a:t>consequat</a:t>
            </a:r>
            <a:r>
              <a:rPr lang="en-CA" dirty="0">
                <a:solidFill>
                  <a:srgbClr val="0B2545"/>
                </a:solidFill>
              </a:rPr>
              <a:t>. </a:t>
            </a:r>
            <a:endParaRPr lang="en-US" dirty="0">
              <a:solidFill>
                <a:srgbClr val="0B2545"/>
              </a:solidFill>
            </a:endParaRPr>
          </a:p>
        </p:txBody>
      </p:sp>
      <p:sp>
        <p:nvSpPr>
          <p:cNvPr id="5" name="Title 8">
            <a:extLst>
              <a:ext uri="{FF2B5EF4-FFF2-40B4-BE49-F238E27FC236}">
                <a16:creationId xmlns:a16="http://schemas.microsoft.com/office/drawing/2014/main" id="{C86705D2-3390-4993-D2CA-0C71E8863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611" y="1034485"/>
            <a:ext cx="4191000" cy="96193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4778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54D82-1128-6EA1-8B49-D77628955124}"/>
              </a:ext>
            </a:extLst>
          </p:cNvPr>
          <p:cNvSpPr txBox="1">
            <a:spLocks/>
          </p:cNvSpPr>
          <p:nvPr/>
        </p:nvSpPr>
        <p:spPr>
          <a:xfrm>
            <a:off x="1475836" y="2378122"/>
            <a:ext cx="4063207" cy="31511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Futura Std Medium" panose="020B0502020204020303" pitchFamily="34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CA" dirty="0">
                <a:solidFill>
                  <a:schemeClr val="bg1"/>
                </a:solidFill>
              </a:rPr>
              <a:t>Use this slide for contact information, acknowledgements, next steps, or a final message.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63392F7-8CAF-F09C-D683-2BF5464365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611" y="1034485"/>
            <a:ext cx="9805722" cy="961930"/>
          </a:xfrm>
        </p:spPr>
        <p:txBody>
          <a:bodyPr/>
          <a:lstStyle/>
          <a:p>
            <a:r>
              <a:rPr lang="en-US" dirty="0"/>
              <a:t>Header: Closing Slide</a:t>
            </a:r>
          </a:p>
        </p:txBody>
      </p:sp>
    </p:spTree>
    <p:extLst>
      <p:ext uri="{BB962C8B-B14F-4D97-AF65-F5344CB8AC3E}">
        <p14:creationId xmlns:p14="http://schemas.microsoft.com/office/powerpoint/2010/main" val="15146503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539CB9F4B2814C8C92E5A74A611BC7" ma:contentTypeVersion="23" ma:contentTypeDescription="Create a new document." ma:contentTypeScope="" ma:versionID="dc43b5472ef4231bc7dbbf4c3f1f3d8e">
  <xsd:schema xmlns:xsd="http://www.w3.org/2001/XMLSchema" xmlns:xs="http://www.w3.org/2001/XMLSchema" xmlns:p="http://schemas.microsoft.com/office/2006/metadata/properties" xmlns:ns1="http://schemas.microsoft.com/sharepoint/v3" xmlns:ns2="fc281869-7fe2-4ce9-b8f0-a76e87d487a6" xmlns:ns3="3539e339-2d17-408b-9833-c783bb99dc39" targetNamespace="http://schemas.microsoft.com/office/2006/metadata/properties" ma:root="true" ma:fieldsID="1853c6ee922d7f6641e4d26197054391" ns1:_="" ns2:_="" ns3:_="">
    <xsd:import namespace="http://schemas.microsoft.com/sharepoint/v3"/>
    <xsd:import namespace="fc281869-7fe2-4ce9-b8f0-a76e87d487a6"/>
    <xsd:import namespace="3539e339-2d17-408b-9833-c783bb99dc3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Location" minOccurs="0"/>
                <xsd:element ref="ns1:_ip_UnifiedCompliancePolicyProperties" minOccurs="0"/>
                <xsd:element ref="ns1:_ip_UnifiedCompliancePolicyUIAction" minOccurs="0"/>
                <xsd:element ref="ns2:Preview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8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9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281869-7fe2-4ce9-b8f0-a76e87d487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Preview" ma:index="21" nillable="true" ma:displayName="Preview" ma:format="Image" ma:internalName="Preview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AutoKeyPoints" ma:index="2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4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7ab76dc4-e718-4fdf-a600-172bde934c9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39e339-2d17-408b-9833-c783bb99dc3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7" nillable="true" ma:displayName="Taxonomy Catch All Column" ma:hidden="true" ma:list="{771d9851-523b-462c-ac5a-bea68cfffb7e}" ma:internalName="TaxCatchAll" ma:showField="CatchAllData" ma:web="3539e339-2d17-408b-9833-c783bb99dc3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 ma:index="20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CatchAll xmlns="3539e339-2d17-408b-9833-c783bb99dc39" xsi:nil="true"/>
    <lcf76f155ced4ddcb4097134ff3c332f xmlns="fc281869-7fe2-4ce9-b8f0-a76e87d487a6">
      <Terms xmlns="http://schemas.microsoft.com/office/infopath/2007/PartnerControls"/>
    </lcf76f155ced4ddcb4097134ff3c332f>
    <_ip_UnifiedCompliancePolicyProperties xmlns="http://schemas.microsoft.com/sharepoint/v3" xsi:nil="true"/>
    <Preview xmlns="fc281869-7fe2-4ce9-b8f0-a76e87d487a6">
      <Url xsi:nil="true"/>
      <Description xsi:nil="true"/>
    </Preview>
  </documentManagement>
</p:properties>
</file>

<file path=customXml/itemProps1.xml><?xml version="1.0" encoding="utf-8"?>
<ds:datastoreItem xmlns:ds="http://schemas.openxmlformats.org/officeDocument/2006/customXml" ds:itemID="{20BF88C1-C149-440F-A2F4-3CD0E1F945A6}"/>
</file>

<file path=customXml/itemProps2.xml><?xml version="1.0" encoding="utf-8"?>
<ds:datastoreItem xmlns:ds="http://schemas.openxmlformats.org/officeDocument/2006/customXml" ds:itemID="{6C5554D8-CFC5-4FF5-9E62-66D855D10F53}"/>
</file>

<file path=customXml/itemProps3.xml><?xml version="1.0" encoding="utf-8"?>
<ds:datastoreItem xmlns:ds="http://schemas.openxmlformats.org/officeDocument/2006/customXml" ds:itemID="{DF257D70-9649-48CE-9329-8D15703FC338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442</TotalTime>
  <Words>603</Words>
  <Application>Microsoft Macintosh PowerPoint</Application>
  <PresentationFormat>Widescreen</PresentationFormat>
  <Paragraphs>32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Arial</vt:lpstr>
      <vt:lpstr>Futura Std Book</vt:lpstr>
      <vt:lpstr>Futura Std Medium</vt:lpstr>
      <vt:lpstr>office theme</vt:lpstr>
      <vt:lpstr>Header: Title Slide</vt:lpstr>
      <vt:lpstr>Template Guidelines</vt:lpstr>
      <vt:lpstr>Header: Infographics</vt:lpstr>
      <vt:lpstr>Header: Infographics Style 2</vt:lpstr>
      <vt:lpstr>Header: Graphs &amp; Charts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Header: Closing Slide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Leah Hewitt</cp:lastModifiedBy>
  <cp:revision>188</cp:revision>
  <dcterms:created xsi:type="dcterms:W3CDTF">2026-03-11T15:57:26Z</dcterms:created>
  <dcterms:modified xsi:type="dcterms:W3CDTF">2026-06-10T15:30:30Z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0x01010063539CB9F4B2814C8C92E5A74A611BC7</vt:lpwstr>
  </property>
</Properties>
</file>