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9.xml" ContentType="application/vnd.openxmlformats-officedocument.drawingml.diagramData+xml"/>
  <Override PartName="/ppt/diagrams/data12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quickStyle12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2.xml" ContentType="application/vnd.ms-office.drawingml.diagramDrawing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2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layout12.xml" ContentType="application/vnd.openxmlformats-officedocument.drawingml.diagramLayout+xml"/>
  <Override PartName="/ppt/diagrams/drawing3.xml" ContentType="application/vnd.ms-office.drawingml.diagramDrawing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8.xml" ContentType="application/vnd.openxmlformats-officedocument.drawingml.diagramColors+xml"/>
  <Override PartName="/ppt/diagrams/drawing10.xml" ContentType="application/vnd.ms-office.drawingml.diagramDrawing+xml"/>
  <Override PartName="/ppt/diagrams/drawing8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10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9.xml" ContentType="application/vnd.openxmlformats-officedocument.drawingml.diagramColors+xml"/>
  <Override PartName="/ppt/theme/theme1.xml" ContentType="application/vnd.openxmlformats-officedocument.theme+xml"/>
  <Override PartName="/ppt/diagrams/drawing9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notesMasterIdLst>
    <p:notesMasterId r:id="rId16"/>
  </p:notesMasterIdLst>
  <p:sldIdLst>
    <p:sldId id="256" r:id="rId2"/>
    <p:sldId id="283" r:id="rId3"/>
    <p:sldId id="259" r:id="rId4"/>
    <p:sldId id="264" r:id="rId5"/>
    <p:sldId id="285" r:id="rId6"/>
    <p:sldId id="287" r:id="rId7"/>
    <p:sldId id="265" r:id="rId8"/>
    <p:sldId id="284" r:id="rId9"/>
    <p:sldId id="293" r:id="rId10"/>
    <p:sldId id="290" r:id="rId11"/>
    <p:sldId id="268" r:id="rId12"/>
    <p:sldId id="267" r:id="rId13"/>
    <p:sldId id="29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8" autoAdjust="0"/>
  </p:normalViewPr>
  <p:slideViewPr>
    <p:cSldViewPr snapToGrid="0" snapToObjects="1">
      <p:cViewPr varScale="1">
        <p:scale>
          <a:sx n="100" d="100"/>
          <a:sy n="100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3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F7C302A-082E-4A60-9280-C30B63384C16}" type="presOf" srcId="{3D2A8527-D2CE-4CED-8166-2DC5D5D9CFDF}" destId="{417A9058-4375-46B1-975C-D03FB047FF94}" srcOrd="0" destOrd="0" presId="urn:microsoft.com/office/officeart/2005/8/layout/hProcess9"/>
    <dgm:cxn modelId="{D5FC3B59-2D3C-4BD2-9EC1-020D64BA4CDD}" type="presOf" srcId="{97B65D29-6D21-4486-AB99-C8B2E1E95CA0}" destId="{7825AC29-3B7A-49DC-B340-79178947D430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461C11AD-13A9-4918-A469-25D60E8966E0}" type="presOf" srcId="{B607FD93-0668-484A-8E04-46D262EA152C}" destId="{AFDC5D8B-3BC8-4887-AA80-6BED725A458F}" srcOrd="0" destOrd="0" presId="urn:microsoft.com/office/officeart/2005/8/layout/hProcess9"/>
    <dgm:cxn modelId="{0DABCD22-6429-4238-833A-0753FA68D37F}" type="presOf" srcId="{71F1CEE5-210E-4E5F-AC53-A7335F785ABE}" destId="{2CACBBB4-05FF-47E6-90D4-49BDD9ABB812}" srcOrd="0" destOrd="0" presId="urn:microsoft.com/office/officeart/2005/8/layout/hProcess9"/>
    <dgm:cxn modelId="{63AD97B4-E01A-4573-9668-49A29AF481DB}" type="presOf" srcId="{1A97B5F0-939D-402B-BC18-48F26CD8B1FF}" destId="{E15C960A-A731-4473-98E6-813E657B3964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FE9208F0-CD93-427B-B2A5-BEAED8426154}" type="presOf" srcId="{60801538-E8BB-467E-8CFF-B8640855BD3A}" destId="{5CA0AF81-4B14-4044-A7AB-8C2DA80D1817}" srcOrd="0" destOrd="0" presId="urn:microsoft.com/office/officeart/2005/8/layout/hProcess9"/>
    <dgm:cxn modelId="{85975C63-DC54-4F34-91E1-E13EEA9B8A04}" type="presOf" srcId="{A5404B71-6233-48E1-A412-7CFD3B7E7B98}" destId="{60033A5E-BCBF-4BAB-8D05-FB11730B6637}" srcOrd="0" destOrd="0" presId="urn:microsoft.com/office/officeart/2005/8/layout/hProcess9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434A8585-88CA-4AB8-B1BF-B7554EF90AAA}" type="presParOf" srcId="{2CACBBB4-05FF-47E6-90D4-49BDD9ABB812}" destId="{371FFFDE-776E-47F9-B2EA-C572EE440D54}" srcOrd="0" destOrd="0" presId="urn:microsoft.com/office/officeart/2005/8/layout/hProcess9"/>
    <dgm:cxn modelId="{638A031F-3E49-48D6-8D5E-3C71AE200559}" type="presParOf" srcId="{2CACBBB4-05FF-47E6-90D4-49BDD9ABB812}" destId="{A37FF0D0-A98C-4FB2-A6A1-C9643B26D2E0}" srcOrd="1" destOrd="0" presId="urn:microsoft.com/office/officeart/2005/8/layout/hProcess9"/>
    <dgm:cxn modelId="{E4274CEB-3592-4EC4-B661-ADF3861DDCA7}" type="presParOf" srcId="{A37FF0D0-A98C-4FB2-A6A1-C9643B26D2E0}" destId="{AFDC5D8B-3BC8-4887-AA80-6BED725A458F}" srcOrd="0" destOrd="0" presId="urn:microsoft.com/office/officeart/2005/8/layout/hProcess9"/>
    <dgm:cxn modelId="{CC069848-DC50-477C-8DFF-8450D0659A60}" type="presParOf" srcId="{A37FF0D0-A98C-4FB2-A6A1-C9643B26D2E0}" destId="{AFC5AC7C-80C1-453E-8957-2F4B10A3FFE6}" srcOrd="1" destOrd="0" presId="urn:microsoft.com/office/officeart/2005/8/layout/hProcess9"/>
    <dgm:cxn modelId="{47632527-80F2-4207-A8B8-3D37946EE141}" type="presParOf" srcId="{A37FF0D0-A98C-4FB2-A6A1-C9643B26D2E0}" destId="{5CA0AF81-4B14-4044-A7AB-8C2DA80D1817}" srcOrd="2" destOrd="0" presId="urn:microsoft.com/office/officeart/2005/8/layout/hProcess9"/>
    <dgm:cxn modelId="{039511B5-20AE-4D30-A650-355BFD3CCC24}" type="presParOf" srcId="{A37FF0D0-A98C-4FB2-A6A1-C9643B26D2E0}" destId="{FF8A5063-1468-48B7-B64F-C1252F81EE5D}" srcOrd="3" destOrd="0" presId="urn:microsoft.com/office/officeart/2005/8/layout/hProcess9"/>
    <dgm:cxn modelId="{CE1223A7-9ED6-480D-A908-2E95B199137D}" type="presParOf" srcId="{A37FF0D0-A98C-4FB2-A6A1-C9643B26D2E0}" destId="{417A9058-4375-46B1-975C-D03FB047FF94}" srcOrd="4" destOrd="0" presId="urn:microsoft.com/office/officeart/2005/8/layout/hProcess9"/>
    <dgm:cxn modelId="{FA98E949-BC2F-457C-8D8C-BB6BFDF738A1}" type="presParOf" srcId="{A37FF0D0-A98C-4FB2-A6A1-C9643B26D2E0}" destId="{AEBAC6A1-8BDC-41B3-9BFD-97BC50F06340}" srcOrd="5" destOrd="0" presId="urn:microsoft.com/office/officeart/2005/8/layout/hProcess9"/>
    <dgm:cxn modelId="{C41065D8-9EB9-4946-B9DD-C09A29B6E01D}" type="presParOf" srcId="{A37FF0D0-A98C-4FB2-A6A1-C9643B26D2E0}" destId="{60033A5E-BCBF-4BAB-8D05-FB11730B6637}" srcOrd="6" destOrd="0" presId="urn:microsoft.com/office/officeart/2005/8/layout/hProcess9"/>
    <dgm:cxn modelId="{7F4E7083-191E-44E7-B4D9-86A4C75C8867}" type="presParOf" srcId="{A37FF0D0-A98C-4FB2-A6A1-C9643B26D2E0}" destId="{F1EE9B62-657C-4233-B4BE-72DD55D240E8}" srcOrd="7" destOrd="0" presId="urn:microsoft.com/office/officeart/2005/8/layout/hProcess9"/>
    <dgm:cxn modelId="{0F793C19-D96E-4871-9E69-8C350D33A130}" type="presParOf" srcId="{A37FF0D0-A98C-4FB2-A6A1-C9643B26D2E0}" destId="{7825AC29-3B7A-49DC-B340-79178947D430}" srcOrd="8" destOrd="0" presId="urn:microsoft.com/office/officeart/2005/8/layout/hProcess9"/>
    <dgm:cxn modelId="{EB3CE1FB-4989-456A-8301-0B7FCDA3A04A}" type="presParOf" srcId="{A37FF0D0-A98C-4FB2-A6A1-C9643B26D2E0}" destId="{801AF514-2949-4A0C-9ECA-3DBA24A3E0FC}" srcOrd="9" destOrd="0" presId="urn:microsoft.com/office/officeart/2005/8/layout/hProcess9"/>
    <dgm:cxn modelId="{AE5BFE96-605D-49C7-9F34-2372B0B60A35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Supporting Docs &amp; Submission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DC5DA5AB-F426-41C5-921E-40DCEC6EDC02}" type="presOf" srcId="{1A97B5F0-939D-402B-BC18-48F26CD8B1FF}" destId="{E15C960A-A731-4473-98E6-813E657B3964}" srcOrd="0" destOrd="0" presId="urn:microsoft.com/office/officeart/2005/8/layout/hProcess9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C3A1FB61-D14E-48EC-86A3-BAAC6ED46928}" type="presOf" srcId="{A5404B71-6233-48E1-A412-7CFD3B7E7B98}" destId="{60033A5E-BCBF-4BAB-8D05-FB11730B6637}" srcOrd="0" destOrd="0" presId="urn:microsoft.com/office/officeart/2005/8/layout/hProcess9"/>
    <dgm:cxn modelId="{CDB707F6-0E48-4233-B8C1-70D87E322EEE}" type="presOf" srcId="{97B65D29-6D21-4486-AB99-C8B2E1E95CA0}" destId="{7825AC29-3B7A-49DC-B340-79178947D430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84696984-E80E-4C88-B10E-03B7C255D45F}" type="presOf" srcId="{60801538-E8BB-467E-8CFF-B8640855BD3A}" destId="{5CA0AF81-4B14-4044-A7AB-8C2DA80D1817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8E23D54A-E688-4019-B57A-164EEF0045DD}" type="presOf" srcId="{71F1CEE5-210E-4E5F-AC53-A7335F785ABE}" destId="{2CACBBB4-05FF-47E6-90D4-49BDD9ABB812}" srcOrd="0" destOrd="0" presId="urn:microsoft.com/office/officeart/2005/8/layout/hProcess9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CFE6FCC5-2C04-4AED-8BB4-4C3ED2438F80}" type="presOf" srcId="{B607FD93-0668-484A-8E04-46D262EA152C}" destId="{AFDC5D8B-3BC8-4887-AA80-6BED725A458F}" srcOrd="0" destOrd="0" presId="urn:microsoft.com/office/officeart/2005/8/layout/hProcess9"/>
    <dgm:cxn modelId="{E5810BFE-82A7-4C7E-90FD-69F210D81785}" type="presOf" srcId="{3D2A8527-D2CE-4CED-8166-2DC5D5D9CFDF}" destId="{417A9058-4375-46B1-975C-D03FB047FF94}" srcOrd="0" destOrd="0" presId="urn:microsoft.com/office/officeart/2005/8/layout/hProcess9"/>
    <dgm:cxn modelId="{2AE282CF-AC09-484B-B16F-A23E710EEF7D}" type="presParOf" srcId="{2CACBBB4-05FF-47E6-90D4-49BDD9ABB812}" destId="{371FFFDE-776E-47F9-B2EA-C572EE440D54}" srcOrd="0" destOrd="0" presId="urn:microsoft.com/office/officeart/2005/8/layout/hProcess9"/>
    <dgm:cxn modelId="{24D5F485-B4F6-475A-8F8E-EB0A905E6C18}" type="presParOf" srcId="{2CACBBB4-05FF-47E6-90D4-49BDD9ABB812}" destId="{A37FF0D0-A98C-4FB2-A6A1-C9643B26D2E0}" srcOrd="1" destOrd="0" presId="urn:microsoft.com/office/officeart/2005/8/layout/hProcess9"/>
    <dgm:cxn modelId="{66DC1EAB-0F3B-455E-81A9-8A05A1FFB97D}" type="presParOf" srcId="{A37FF0D0-A98C-4FB2-A6A1-C9643B26D2E0}" destId="{AFDC5D8B-3BC8-4887-AA80-6BED725A458F}" srcOrd="0" destOrd="0" presId="urn:microsoft.com/office/officeart/2005/8/layout/hProcess9"/>
    <dgm:cxn modelId="{74A273EB-C737-46A0-93D7-A327E5309030}" type="presParOf" srcId="{A37FF0D0-A98C-4FB2-A6A1-C9643B26D2E0}" destId="{AFC5AC7C-80C1-453E-8957-2F4B10A3FFE6}" srcOrd="1" destOrd="0" presId="urn:microsoft.com/office/officeart/2005/8/layout/hProcess9"/>
    <dgm:cxn modelId="{374150F8-5812-4052-B41D-B06F1D91E935}" type="presParOf" srcId="{A37FF0D0-A98C-4FB2-A6A1-C9643B26D2E0}" destId="{5CA0AF81-4B14-4044-A7AB-8C2DA80D1817}" srcOrd="2" destOrd="0" presId="urn:microsoft.com/office/officeart/2005/8/layout/hProcess9"/>
    <dgm:cxn modelId="{57616158-3EF4-44B2-9690-D5A36E3889B2}" type="presParOf" srcId="{A37FF0D0-A98C-4FB2-A6A1-C9643B26D2E0}" destId="{FF8A5063-1468-48B7-B64F-C1252F81EE5D}" srcOrd="3" destOrd="0" presId="urn:microsoft.com/office/officeart/2005/8/layout/hProcess9"/>
    <dgm:cxn modelId="{D520FD3C-4A3D-4A96-9471-4F2362FB531D}" type="presParOf" srcId="{A37FF0D0-A98C-4FB2-A6A1-C9643B26D2E0}" destId="{417A9058-4375-46B1-975C-D03FB047FF94}" srcOrd="4" destOrd="0" presId="urn:microsoft.com/office/officeart/2005/8/layout/hProcess9"/>
    <dgm:cxn modelId="{1E863D5E-73AD-440A-805F-5B0124A2139D}" type="presParOf" srcId="{A37FF0D0-A98C-4FB2-A6A1-C9643B26D2E0}" destId="{AEBAC6A1-8BDC-41B3-9BFD-97BC50F06340}" srcOrd="5" destOrd="0" presId="urn:microsoft.com/office/officeart/2005/8/layout/hProcess9"/>
    <dgm:cxn modelId="{4918919D-C9E1-4E31-9B49-E9B4CC889F21}" type="presParOf" srcId="{A37FF0D0-A98C-4FB2-A6A1-C9643B26D2E0}" destId="{60033A5E-BCBF-4BAB-8D05-FB11730B6637}" srcOrd="6" destOrd="0" presId="urn:microsoft.com/office/officeart/2005/8/layout/hProcess9"/>
    <dgm:cxn modelId="{44D9CF65-9232-4030-8842-604B81891FBA}" type="presParOf" srcId="{A37FF0D0-A98C-4FB2-A6A1-C9643B26D2E0}" destId="{F1EE9B62-657C-4233-B4BE-72DD55D240E8}" srcOrd="7" destOrd="0" presId="urn:microsoft.com/office/officeart/2005/8/layout/hProcess9"/>
    <dgm:cxn modelId="{C0A7F3C4-F3EB-4581-B5B1-171FB941CF6E}" type="presParOf" srcId="{A37FF0D0-A98C-4FB2-A6A1-C9643B26D2E0}" destId="{7825AC29-3B7A-49DC-B340-79178947D430}" srcOrd="8" destOrd="0" presId="urn:microsoft.com/office/officeart/2005/8/layout/hProcess9"/>
    <dgm:cxn modelId="{988C011C-92BD-4F96-9981-4B96DFFE9E03}" type="presParOf" srcId="{A37FF0D0-A98C-4FB2-A6A1-C9643B26D2E0}" destId="{801AF514-2949-4A0C-9ECA-3DBA24A3E0FC}" srcOrd="9" destOrd="0" presId="urn:microsoft.com/office/officeart/2005/8/layout/hProcess9"/>
    <dgm:cxn modelId="{28193B88-E08B-466F-972D-AE21071851C9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Supporting Docs &amp; Submission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FD776120-2B41-4B28-A0E3-E398FBBEF025}" type="presOf" srcId="{60801538-E8BB-467E-8CFF-B8640855BD3A}" destId="{5CA0AF81-4B14-4044-A7AB-8C2DA80D1817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0E2A0A17-0B0B-4F26-AE34-5ADC631D944A}" type="presOf" srcId="{97B65D29-6D21-4486-AB99-C8B2E1E95CA0}" destId="{7825AC29-3B7A-49DC-B340-79178947D430}" srcOrd="0" destOrd="0" presId="urn:microsoft.com/office/officeart/2005/8/layout/hProcess9"/>
    <dgm:cxn modelId="{4B9DBB15-2A50-42D8-B424-2CE134579FFD}" type="presOf" srcId="{1A97B5F0-939D-402B-BC18-48F26CD8B1FF}" destId="{E15C960A-A731-4473-98E6-813E657B3964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DD77B3D9-931A-402A-A6E7-BF129748847B}" type="presOf" srcId="{B607FD93-0668-484A-8E04-46D262EA152C}" destId="{AFDC5D8B-3BC8-4887-AA80-6BED725A458F}" srcOrd="0" destOrd="0" presId="urn:microsoft.com/office/officeart/2005/8/layout/hProcess9"/>
    <dgm:cxn modelId="{071FAB59-9493-4175-8D32-109DE9EA71FD}" type="presOf" srcId="{A5404B71-6233-48E1-A412-7CFD3B7E7B98}" destId="{60033A5E-BCBF-4BAB-8D05-FB11730B6637}" srcOrd="0" destOrd="0" presId="urn:microsoft.com/office/officeart/2005/8/layout/hProcess9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94B8532E-FB7F-4550-AA52-F9CF5A86919A}" type="presOf" srcId="{71F1CEE5-210E-4E5F-AC53-A7335F785ABE}" destId="{2CACBBB4-05FF-47E6-90D4-49BDD9ABB812}" srcOrd="0" destOrd="0" presId="urn:microsoft.com/office/officeart/2005/8/layout/hProcess9"/>
    <dgm:cxn modelId="{D0F5C601-ABD0-46E5-B73A-9F37E5387C59}" type="presOf" srcId="{3D2A8527-D2CE-4CED-8166-2DC5D5D9CFDF}" destId="{417A9058-4375-46B1-975C-D03FB047FF94}" srcOrd="0" destOrd="0" presId="urn:microsoft.com/office/officeart/2005/8/layout/hProcess9"/>
    <dgm:cxn modelId="{28305144-2097-442E-AF24-2FA54596FD53}" type="presParOf" srcId="{2CACBBB4-05FF-47E6-90D4-49BDD9ABB812}" destId="{371FFFDE-776E-47F9-B2EA-C572EE440D54}" srcOrd="0" destOrd="0" presId="urn:microsoft.com/office/officeart/2005/8/layout/hProcess9"/>
    <dgm:cxn modelId="{5624F4F4-4C40-4D6B-85E2-59DC5D2B8A0C}" type="presParOf" srcId="{2CACBBB4-05FF-47E6-90D4-49BDD9ABB812}" destId="{A37FF0D0-A98C-4FB2-A6A1-C9643B26D2E0}" srcOrd="1" destOrd="0" presId="urn:microsoft.com/office/officeart/2005/8/layout/hProcess9"/>
    <dgm:cxn modelId="{8AF465BB-C555-4F0F-A22F-262231945AC8}" type="presParOf" srcId="{A37FF0D0-A98C-4FB2-A6A1-C9643B26D2E0}" destId="{AFDC5D8B-3BC8-4887-AA80-6BED725A458F}" srcOrd="0" destOrd="0" presId="urn:microsoft.com/office/officeart/2005/8/layout/hProcess9"/>
    <dgm:cxn modelId="{7135E1D1-F8EE-4661-8F83-14C4E37EAD45}" type="presParOf" srcId="{A37FF0D0-A98C-4FB2-A6A1-C9643B26D2E0}" destId="{AFC5AC7C-80C1-453E-8957-2F4B10A3FFE6}" srcOrd="1" destOrd="0" presId="urn:microsoft.com/office/officeart/2005/8/layout/hProcess9"/>
    <dgm:cxn modelId="{848CA9D0-2B04-4C9F-A058-44B1544897A1}" type="presParOf" srcId="{A37FF0D0-A98C-4FB2-A6A1-C9643B26D2E0}" destId="{5CA0AF81-4B14-4044-A7AB-8C2DA80D1817}" srcOrd="2" destOrd="0" presId="urn:microsoft.com/office/officeart/2005/8/layout/hProcess9"/>
    <dgm:cxn modelId="{301A8180-8037-497E-BD60-FCBA4B8817B3}" type="presParOf" srcId="{A37FF0D0-A98C-4FB2-A6A1-C9643B26D2E0}" destId="{FF8A5063-1468-48B7-B64F-C1252F81EE5D}" srcOrd="3" destOrd="0" presId="urn:microsoft.com/office/officeart/2005/8/layout/hProcess9"/>
    <dgm:cxn modelId="{5DE954B5-03B2-4546-B623-945F46738A7B}" type="presParOf" srcId="{A37FF0D0-A98C-4FB2-A6A1-C9643B26D2E0}" destId="{417A9058-4375-46B1-975C-D03FB047FF94}" srcOrd="4" destOrd="0" presId="urn:microsoft.com/office/officeart/2005/8/layout/hProcess9"/>
    <dgm:cxn modelId="{899BA2EC-0B75-4739-BE68-59FC4D53DDBC}" type="presParOf" srcId="{A37FF0D0-A98C-4FB2-A6A1-C9643B26D2E0}" destId="{AEBAC6A1-8BDC-41B3-9BFD-97BC50F06340}" srcOrd="5" destOrd="0" presId="urn:microsoft.com/office/officeart/2005/8/layout/hProcess9"/>
    <dgm:cxn modelId="{2D92D419-F1F3-45E8-8848-D307EC85114C}" type="presParOf" srcId="{A37FF0D0-A98C-4FB2-A6A1-C9643B26D2E0}" destId="{60033A5E-BCBF-4BAB-8D05-FB11730B6637}" srcOrd="6" destOrd="0" presId="urn:microsoft.com/office/officeart/2005/8/layout/hProcess9"/>
    <dgm:cxn modelId="{2D00F930-36CC-4E86-B46E-53FFC9BB482C}" type="presParOf" srcId="{A37FF0D0-A98C-4FB2-A6A1-C9643B26D2E0}" destId="{F1EE9B62-657C-4233-B4BE-72DD55D240E8}" srcOrd="7" destOrd="0" presId="urn:microsoft.com/office/officeart/2005/8/layout/hProcess9"/>
    <dgm:cxn modelId="{AC3A40FF-B7AE-47D6-A0C1-9B9C98D94B2F}" type="presParOf" srcId="{A37FF0D0-A98C-4FB2-A6A1-C9643B26D2E0}" destId="{7825AC29-3B7A-49DC-B340-79178947D430}" srcOrd="8" destOrd="0" presId="urn:microsoft.com/office/officeart/2005/8/layout/hProcess9"/>
    <dgm:cxn modelId="{D073EE6A-E223-4ED0-8FE7-1912E6CA9206}" type="presParOf" srcId="{A37FF0D0-A98C-4FB2-A6A1-C9643B26D2E0}" destId="{801AF514-2949-4A0C-9ECA-3DBA24A3E0FC}" srcOrd="9" destOrd="0" presId="urn:microsoft.com/office/officeart/2005/8/layout/hProcess9"/>
    <dgm:cxn modelId="{1E6892B5-AA15-46CA-A6B7-6F698AF18E93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Seeking Funding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651CDE1F-5B7E-46C5-AD72-5A879F412403}" type="presOf" srcId="{97B65D29-6D21-4486-AB99-C8B2E1E95CA0}" destId="{7825AC29-3B7A-49DC-B340-79178947D430}" srcOrd="0" destOrd="0" presId="urn:microsoft.com/office/officeart/2005/8/layout/hProcess9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75EC0106-3969-460D-8857-0F7CBE7D4FCC}" type="presOf" srcId="{A5404B71-6233-48E1-A412-7CFD3B7E7B98}" destId="{60033A5E-BCBF-4BAB-8D05-FB11730B6637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67B41DB3-39BF-4741-9B07-A0D6324428C3}" type="presOf" srcId="{3D2A8527-D2CE-4CED-8166-2DC5D5D9CFDF}" destId="{417A9058-4375-46B1-975C-D03FB047FF94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B19D84B7-FF2B-43F8-8171-C506AAAC2D84}" type="presOf" srcId="{60801538-E8BB-467E-8CFF-B8640855BD3A}" destId="{5CA0AF81-4B14-4044-A7AB-8C2DA80D1817}" srcOrd="0" destOrd="0" presId="urn:microsoft.com/office/officeart/2005/8/layout/hProcess9"/>
    <dgm:cxn modelId="{4E4D0516-CD03-47F5-A53B-0EB35A3F5E9C}" type="presOf" srcId="{71F1CEE5-210E-4E5F-AC53-A7335F785ABE}" destId="{2CACBBB4-05FF-47E6-90D4-49BDD9ABB812}" srcOrd="0" destOrd="0" presId="urn:microsoft.com/office/officeart/2005/8/layout/hProcess9"/>
    <dgm:cxn modelId="{5A1109C2-E565-4A65-AC0F-D2B48BBCFCA3}" type="presOf" srcId="{1A97B5F0-939D-402B-BC18-48F26CD8B1FF}" destId="{E15C960A-A731-4473-98E6-813E657B3964}" srcOrd="0" destOrd="0" presId="urn:microsoft.com/office/officeart/2005/8/layout/hProcess9"/>
    <dgm:cxn modelId="{F0E3F8D9-FF8E-43A7-8706-19A5FBEECF44}" type="presOf" srcId="{B607FD93-0668-484A-8E04-46D262EA152C}" destId="{AFDC5D8B-3BC8-4887-AA80-6BED725A458F}" srcOrd="0" destOrd="0" presId="urn:microsoft.com/office/officeart/2005/8/layout/hProcess9"/>
    <dgm:cxn modelId="{28611475-D23D-4841-9286-74EF54ECD46F}" type="presParOf" srcId="{2CACBBB4-05FF-47E6-90D4-49BDD9ABB812}" destId="{371FFFDE-776E-47F9-B2EA-C572EE440D54}" srcOrd="0" destOrd="0" presId="urn:microsoft.com/office/officeart/2005/8/layout/hProcess9"/>
    <dgm:cxn modelId="{BC1EC5E4-F7D1-4B7E-A236-9F55365E7E2F}" type="presParOf" srcId="{2CACBBB4-05FF-47E6-90D4-49BDD9ABB812}" destId="{A37FF0D0-A98C-4FB2-A6A1-C9643B26D2E0}" srcOrd="1" destOrd="0" presId="urn:microsoft.com/office/officeart/2005/8/layout/hProcess9"/>
    <dgm:cxn modelId="{01E0DB28-7083-4987-AF4F-38D90F840085}" type="presParOf" srcId="{A37FF0D0-A98C-4FB2-A6A1-C9643B26D2E0}" destId="{AFDC5D8B-3BC8-4887-AA80-6BED725A458F}" srcOrd="0" destOrd="0" presId="urn:microsoft.com/office/officeart/2005/8/layout/hProcess9"/>
    <dgm:cxn modelId="{3C779A8F-2312-4705-BA0C-862D2C124DB9}" type="presParOf" srcId="{A37FF0D0-A98C-4FB2-A6A1-C9643B26D2E0}" destId="{AFC5AC7C-80C1-453E-8957-2F4B10A3FFE6}" srcOrd="1" destOrd="0" presId="urn:microsoft.com/office/officeart/2005/8/layout/hProcess9"/>
    <dgm:cxn modelId="{B11BAFB1-623F-40CA-8CB1-335461E964C6}" type="presParOf" srcId="{A37FF0D0-A98C-4FB2-A6A1-C9643B26D2E0}" destId="{5CA0AF81-4B14-4044-A7AB-8C2DA80D1817}" srcOrd="2" destOrd="0" presId="urn:microsoft.com/office/officeart/2005/8/layout/hProcess9"/>
    <dgm:cxn modelId="{91751212-780D-43EE-93FB-68A2F85ADE9F}" type="presParOf" srcId="{A37FF0D0-A98C-4FB2-A6A1-C9643B26D2E0}" destId="{FF8A5063-1468-48B7-B64F-C1252F81EE5D}" srcOrd="3" destOrd="0" presId="urn:microsoft.com/office/officeart/2005/8/layout/hProcess9"/>
    <dgm:cxn modelId="{BAB29B15-9B0C-4DF8-9506-7D52C9420702}" type="presParOf" srcId="{A37FF0D0-A98C-4FB2-A6A1-C9643B26D2E0}" destId="{417A9058-4375-46B1-975C-D03FB047FF94}" srcOrd="4" destOrd="0" presId="urn:microsoft.com/office/officeart/2005/8/layout/hProcess9"/>
    <dgm:cxn modelId="{5B9427A9-3A3D-4510-AFB3-F0A2E28140A9}" type="presParOf" srcId="{A37FF0D0-A98C-4FB2-A6A1-C9643B26D2E0}" destId="{AEBAC6A1-8BDC-41B3-9BFD-97BC50F06340}" srcOrd="5" destOrd="0" presId="urn:microsoft.com/office/officeart/2005/8/layout/hProcess9"/>
    <dgm:cxn modelId="{93FF0F9B-5ECD-4178-BFB6-4DEC526CD8E5}" type="presParOf" srcId="{A37FF0D0-A98C-4FB2-A6A1-C9643B26D2E0}" destId="{60033A5E-BCBF-4BAB-8D05-FB11730B6637}" srcOrd="6" destOrd="0" presId="urn:microsoft.com/office/officeart/2005/8/layout/hProcess9"/>
    <dgm:cxn modelId="{5A066010-0FBC-406D-A9FB-778C71A2A62E}" type="presParOf" srcId="{A37FF0D0-A98C-4FB2-A6A1-C9643B26D2E0}" destId="{F1EE9B62-657C-4233-B4BE-72DD55D240E8}" srcOrd="7" destOrd="0" presId="urn:microsoft.com/office/officeart/2005/8/layout/hProcess9"/>
    <dgm:cxn modelId="{ED013606-E80A-458F-8FE3-80C6EE9815F9}" type="presParOf" srcId="{A37FF0D0-A98C-4FB2-A6A1-C9643B26D2E0}" destId="{7825AC29-3B7A-49DC-B340-79178947D430}" srcOrd="8" destOrd="0" presId="urn:microsoft.com/office/officeart/2005/8/layout/hProcess9"/>
    <dgm:cxn modelId="{FF6131C9-926A-445B-A6EF-355142807CDD}" type="presParOf" srcId="{A37FF0D0-A98C-4FB2-A6A1-C9643B26D2E0}" destId="{801AF514-2949-4A0C-9ECA-3DBA24A3E0FC}" srcOrd="9" destOrd="0" presId="urn:microsoft.com/office/officeart/2005/8/layout/hProcess9"/>
    <dgm:cxn modelId="{4BFC7DE2-7165-4084-9AFB-A13A4E0D546B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Forms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F222008-8AD6-40A0-89E5-66BBE98AF3DA}" type="presOf" srcId="{97B65D29-6D21-4486-AB99-C8B2E1E95CA0}" destId="{7825AC29-3B7A-49DC-B340-79178947D430}" srcOrd="0" destOrd="0" presId="urn:microsoft.com/office/officeart/2005/8/layout/hProcess9"/>
    <dgm:cxn modelId="{3866EE63-179C-4352-93CF-211BDC21FDEB}" type="presOf" srcId="{1A97B5F0-939D-402B-BC18-48F26CD8B1FF}" destId="{E15C960A-A731-4473-98E6-813E657B3964}" srcOrd="0" destOrd="0" presId="urn:microsoft.com/office/officeart/2005/8/layout/hProcess9"/>
    <dgm:cxn modelId="{29695EF1-A94E-407B-A28B-F43CE066A52A}" type="presOf" srcId="{B607FD93-0668-484A-8E04-46D262EA152C}" destId="{AFDC5D8B-3BC8-4887-AA80-6BED725A458F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2ED1493D-47F9-404D-A8DA-47CC0E5CE16D}" type="presOf" srcId="{60801538-E8BB-467E-8CFF-B8640855BD3A}" destId="{5CA0AF81-4B14-4044-A7AB-8C2DA80D1817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EDAE2FC3-A21E-4865-B081-C5DFB82846E7}" type="presOf" srcId="{71F1CEE5-210E-4E5F-AC53-A7335F785ABE}" destId="{2CACBBB4-05FF-47E6-90D4-49BDD9ABB812}" srcOrd="0" destOrd="0" presId="urn:microsoft.com/office/officeart/2005/8/layout/hProcess9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C2CCB39E-EDEA-4BE2-BFD6-BEDFCBE8B4A1}" type="presOf" srcId="{3D2A8527-D2CE-4CED-8166-2DC5D5D9CFDF}" destId="{417A9058-4375-46B1-975C-D03FB047FF94}" srcOrd="0" destOrd="0" presId="urn:microsoft.com/office/officeart/2005/8/layout/hProcess9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FA738ED4-0A3F-4A07-9AD5-F2E75AE9826C}" type="presOf" srcId="{A5404B71-6233-48E1-A412-7CFD3B7E7B98}" destId="{60033A5E-BCBF-4BAB-8D05-FB11730B6637}" srcOrd="0" destOrd="0" presId="urn:microsoft.com/office/officeart/2005/8/layout/hProcess9"/>
    <dgm:cxn modelId="{05524275-F925-475A-AAD6-1F6D6DA6E6F6}" type="presParOf" srcId="{2CACBBB4-05FF-47E6-90D4-49BDD9ABB812}" destId="{371FFFDE-776E-47F9-B2EA-C572EE440D54}" srcOrd="0" destOrd="0" presId="urn:microsoft.com/office/officeart/2005/8/layout/hProcess9"/>
    <dgm:cxn modelId="{C6BC5111-E5CD-4C72-9F15-592C4CE6AB48}" type="presParOf" srcId="{2CACBBB4-05FF-47E6-90D4-49BDD9ABB812}" destId="{A37FF0D0-A98C-4FB2-A6A1-C9643B26D2E0}" srcOrd="1" destOrd="0" presId="urn:microsoft.com/office/officeart/2005/8/layout/hProcess9"/>
    <dgm:cxn modelId="{91422461-9C87-4D98-9C1F-ED5938ADBCB5}" type="presParOf" srcId="{A37FF0D0-A98C-4FB2-A6A1-C9643B26D2E0}" destId="{AFDC5D8B-3BC8-4887-AA80-6BED725A458F}" srcOrd="0" destOrd="0" presId="urn:microsoft.com/office/officeart/2005/8/layout/hProcess9"/>
    <dgm:cxn modelId="{2AAB09D2-8FBC-49AC-8B68-D064A0A48A8B}" type="presParOf" srcId="{A37FF0D0-A98C-4FB2-A6A1-C9643B26D2E0}" destId="{AFC5AC7C-80C1-453E-8957-2F4B10A3FFE6}" srcOrd="1" destOrd="0" presId="urn:microsoft.com/office/officeart/2005/8/layout/hProcess9"/>
    <dgm:cxn modelId="{A82FEBBD-76E6-4F2D-87AD-DCC08AE61B90}" type="presParOf" srcId="{A37FF0D0-A98C-4FB2-A6A1-C9643B26D2E0}" destId="{5CA0AF81-4B14-4044-A7AB-8C2DA80D1817}" srcOrd="2" destOrd="0" presId="urn:microsoft.com/office/officeart/2005/8/layout/hProcess9"/>
    <dgm:cxn modelId="{BFFAFD7F-830F-4ECF-8B43-8BA3A62CCFBA}" type="presParOf" srcId="{A37FF0D0-A98C-4FB2-A6A1-C9643B26D2E0}" destId="{FF8A5063-1468-48B7-B64F-C1252F81EE5D}" srcOrd="3" destOrd="0" presId="urn:microsoft.com/office/officeart/2005/8/layout/hProcess9"/>
    <dgm:cxn modelId="{4E938EEC-E74E-4999-95B1-BA8A452AFAB3}" type="presParOf" srcId="{A37FF0D0-A98C-4FB2-A6A1-C9643B26D2E0}" destId="{417A9058-4375-46B1-975C-D03FB047FF94}" srcOrd="4" destOrd="0" presId="urn:microsoft.com/office/officeart/2005/8/layout/hProcess9"/>
    <dgm:cxn modelId="{9FBFA192-1594-47F4-B1BB-B105A858743C}" type="presParOf" srcId="{A37FF0D0-A98C-4FB2-A6A1-C9643B26D2E0}" destId="{AEBAC6A1-8BDC-41B3-9BFD-97BC50F06340}" srcOrd="5" destOrd="0" presId="urn:microsoft.com/office/officeart/2005/8/layout/hProcess9"/>
    <dgm:cxn modelId="{1F31E5F9-5C1B-4772-9FFC-9C8E04519722}" type="presParOf" srcId="{A37FF0D0-A98C-4FB2-A6A1-C9643B26D2E0}" destId="{60033A5E-BCBF-4BAB-8D05-FB11730B6637}" srcOrd="6" destOrd="0" presId="urn:microsoft.com/office/officeart/2005/8/layout/hProcess9"/>
    <dgm:cxn modelId="{D1FD4AC4-D68B-46E9-B5CC-5169E5553703}" type="presParOf" srcId="{A37FF0D0-A98C-4FB2-A6A1-C9643B26D2E0}" destId="{F1EE9B62-657C-4233-B4BE-72DD55D240E8}" srcOrd="7" destOrd="0" presId="urn:microsoft.com/office/officeart/2005/8/layout/hProcess9"/>
    <dgm:cxn modelId="{1B7A0039-28C5-4B1B-AA16-CA9E4FD1BF6F}" type="presParOf" srcId="{A37FF0D0-A98C-4FB2-A6A1-C9643B26D2E0}" destId="{7825AC29-3B7A-49DC-B340-79178947D430}" srcOrd="8" destOrd="0" presId="urn:microsoft.com/office/officeart/2005/8/layout/hProcess9"/>
    <dgm:cxn modelId="{4FB624AD-B32B-4E61-BA49-428876F67FA8}" type="presParOf" srcId="{A37FF0D0-A98C-4FB2-A6A1-C9643B26D2E0}" destId="{801AF514-2949-4A0C-9ECA-3DBA24A3E0FC}" srcOrd="9" destOrd="0" presId="urn:microsoft.com/office/officeart/2005/8/layout/hProcess9"/>
    <dgm:cxn modelId="{7996288A-5F2B-41C6-BCB3-8C66C5D8F77B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u="none" dirty="0" smtClean="0">
              <a:solidFill>
                <a:schemeClr val="bg1"/>
              </a:solidFill>
              <a:effectLst/>
            </a:rPr>
            <a:t>Application Forms</a:t>
          </a:r>
          <a:endParaRPr lang="en-CA" sz="1600" b="1" u="none" dirty="0">
            <a:solidFill>
              <a:schemeClr val="bg1"/>
            </a:solidFill>
            <a:effectLst/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 of Purpose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366A1762-E87B-49B3-953C-BD84DCD885A1}" type="presOf" srcId="{60801538-E8BB-467E-8CFF-B8640855BD3A}" destId="{5CA0AF81-4B14-4044-A7AB-8C2DA80D1817}" srcOrd="0" destOrd="0" presId="urn:microsoft.com/office/officeart/2005/8/layout/hProcess9"/>
    <dgm:cxn modelId="{9B420607-FCF2-4490-B80F-62425BF02ABF}" type="presOf" srcId="{A5404B71-6233-48E1-A412-7CFD3B7E7B98}" destId="{60033A5E-BCBF-4BAB-8D05-FB11730B6637}" srcOrd="0" destOrd="0" presId="urn:microsoft.com/office/officeart/2005/8/layout/hProcess9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5B425D10-DC5D-4E04-86D4-57A21E2C7160}" type="presOf" srcId="{71F1CEE5-210E-4E5F-AC53-A7335F785ABE}" destId="{2CACBBB4-05FF-47E6-90D4-49BDD9ABB812}" srcOrd="0" destOrd="0" presId="urn:microsoft.com/office/officeart/2005/8/layout/hProcess9"/>
    <dgm:cxn modelId="{285E74E6-B2C2-4291-B458-3443BA6D46ED}" type="presOf" srcId="{B607FD93-0668-484A-8E04-46D262EA152C}" destId="{AFDC5D8B-3BC8-4887-AA80-6BED725A458F}" srcOrd="0" destOrd="0" presId="urn:microsoft.com/office/officeart/2005/8/layout/hProcess9"/>
    <dgm:cxn modelId="{19928A23-9717-402B-98E2-16404898424D}" type="presOf" srcId="{1A97B5F0-939D-402B-BC18-48F26CD8B1FF}" destId="{E15C960A-A731-4473-98E6-813E657B3964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1B6E1E6F-DE80-4905-929A-D4555C118EDB}" type="presOf" srcId="{97B65D29-6D21-4486-AB99-C8B2E1E95CA0}" destId="{7825AC29-3B7A-49DC-B340-79178947D430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F8B8014D-ECB2-4C01-B622-98A13C267FCC}" type="presOf" srcId="{3D2A8527-D2CE-4CED-8166-2DC5D5D9CFDF}" destId="{417A9058-4375-46B1-975C-D03FB047FF94}" srcOrd="0" destOrd="0" presId="urn:microsoft.com/office/officeart/2005/8/layout/hProcess9"/>
    <dgm:cxn modelId="{E4E1312E-7985-488E-BA33-395C3155D862}" type="presParOf" srcId="{2CACBBB4-05FF-47E6-90D4-49BDD9ABB812}" destId="{371FFFDE-776E-47F9-B2EA-C572EE440D54}" srcOrd="0" destOrd="0" presId="urn:microsoft.com/office/officeart/2005/8/layout/hProcess9"/>
    <dgm:cxn modelId="{3C752228-3E13-49FC-8480-DED5789D3B7D}" type="presParOf" srcId="{2CACBBB4-05FF-47E6-90D4-49BDD9ABB812}" destId="{A37FF0D0-A98C-4FB2-A6A1-C9643B26D2E0}" srcOrd="1" destOrd="0" presId="urn:microsoft.com/office/officeart/2005/8/layout/hProcess9"/>
    <dgm:cxn modelId="{2FB6621B-92C3-4D06-AB65-6318055DFEF4}" type="presParOf" srcId="{A37FF0D0-A98C-4FB2-A6A1-C9643B26D2E0}" destId="{AFDC5D8B-3BC8-4887-AA80-6BED725A458F}" srcOrd="0" destOrd="0" presId="urn:microsoft.com/office/officeart/2005/8/layout/hProcess9"/>
    <dgm:cxn modelId="{B9B42253-9729-450A-BBB7-ACA0D2249F59}" type="presParOf" srcId="{A37FF0D0-A98C-4FB2-A6A1-C9643B26D2E0}" destId="{AFC5AC7C-80C1-453E-8957-2F4B10A3FFE6}" srcOrd="1" destOrd="0" presId="urn:microsoft.com/office/officeart/2005/8/layout/hProcess9"/>
    <dgm:cxn modelId="{1A7F0DE5-D9D4-4756-B3B2-8A97F2143A9E}" type="presParOf" srcId="{A37FF0D0-A98C-4FB2-A6A1-C9643B26D2E0}" destId="{5CA0AF81-4B14-4044-A7AB-8C2DA80D1817}" srcOrd="2" destOrd="0" presId="urn:microsoft.com/office/officeart/2005/8/layout/hProcess9"/>
    <dgm:cxn modelId="{EB3FA8B8-570F-42E5-BA52-A57EFB3B5937}" type="presParOf" srcId="{A37FF0D0-A98C-4FB2-A6A1-C9643B26D2E0}" destId="{FF8A5063-1468-48B7-B64F-C1252F81EE5D}" srcOrd="3" destOrd="0" presId="urn:microsoft.com/office/officeart/2005/8/layout/hProcess9"/>
    <dgm:cxn modelId="{D78A9FC3-4416-4223-B43E-816294030060}" type="presParOf" srcId="{A37FF0D0-A98C-4FB2-A6A1-C9643B26D2E0}" destId="{417A9058-4375-46B1-975C-D03FB047FF94}" srcOrd="4" destOrd="0" presId="urn:microsoft.com/office/officeart/2005/8/layout/hProcess9"/>
    <dgm:cxn modelId="{FA772289-ACCF-4BC9-A6CC-B0AE50DF6A36}" type="presParOf" srcId="{A37FF0D0-A98C-4FB2-A6A1-C9643B26D2E0}" destId="{AEBAC6A1-8BDC-41B3-9BFD-97BC50F06340}" srcOrd="5" destOrd="0" presId="urn:microsoft.com/office/officeart/2005/8/layout/hProcess9"/>
    <dgm:cxn modelId="{AB0E611C-90C0-4755-8F00-721D7C7D5784}" type="presParOf" srcId="{A37FF0D0-A98C-4FB2-A6A1-C9643B26D2E0}" destId="{60033A5E-BCBF-4BAB-8D05-FB11730B6637}" srcOrd="6" destOrd="0" presId="urn:microsoft.com/office/officeart/2005/8/layout/hProcess9"/>
    <dgm:cxn modelId="{11B87FF2-F284-4E3A-B9C6-5F68081C5009}" type="presParOf" srcId="{A37FF0D0-A98C-4FB2-A6A1-C9643B26D2E0}" destId="{F1EE9B62-657C-4233-B4BE-72DD55D240E8}" srcOrd="7" destOrd="0" presId="urn:microsoft.com/office/officeart/2005/8/layout/hProcess9"/>
    <dgm:cxn modelId="{1CDBE676-B22C-4F9F-8524-EA6EF34AC678}" type="presParOf" srcId="{A37FF0D0-A98C-4FB2-A6A1-C9643B26D2E0}" destId="{7825AC29-3B7A-49DC-B340-79178947D430}" srcOrd="8" destOrd="0" presId="urn:microsoft.com/office/officeart/2005/8/layout/hProcess9"/>
    <dgm:cxn modelId="{62A89294-A18B-4BE4-8914-23B394771D39}" type="presParOf" srcId="{A37FF0D0-A98C-4FB2-A6A1-C9643B26D2E0}" destId="{801AF514-2949-4A0C-9ECA-3DBA24A3E0FC}" srcOrd="9" destOrd="0" presId="urn:microsoft.com/office/officeart/2005/8/layout/hProcess9"/>
    <dgm:cxn modelId="{937BF142-6CAA-43C7-ACDB-C151C142AA4C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u="none" dirty="0" smtClean="0">
              <a:solidFill>
                <a:schemeClr val="bg1"/>
              </a:solidFill>
              <a:effectLst/>
            </a:rPr>
            <a:t>Application Forms</a:t>
          </a:r>
          <a:endParaRPr lang="en-CA" sz="1600" b="1" u="none" dirty="0">
            <a:solidFill>
              <a:schemeClr val="bg1"/>
            </a:solidFill>
            <a:effectLst/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 of Purpose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D42653A6-329C-45F7-B34F-86DF895F668D}" type="presOf" srcId="{A5404B71-6233-48E1-A412-7CFD3B7E7B98}" destId="{60033A5E-BCBF-4BAB-8D05-FB11730B6637}" srcOrd="0" destOrd="0" presId="urn:microsoft.com/office/officeart/2005/8/layout/hProcess9"/>
    <dgm:cxn modelId="{9CB899DD-DBC5-478C-AB74-4F2B11937F44}" type="presOf" srcId="{3D2A8527-D2CE-4CED-8166-2DC5D5D9CFDF}" destId="{417A9058-4375-46B1-975C-D03FB047FF94}" srcOrd="0" destOrd="0" presId="urn:microsoft.com/office/officeart/2005/8/layout/hProcess9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E84AB5D8-086F-410E-8823-A052B295F446}" type="presOf" srcId="{1A97B5F0-939D-402B-BC18-48F26CD8B1FF}" destId="{E15C960A-A731-4473-98E6-813E657B3964}" srcOrd="0" destOrd="0" presId="urn:microsoft.com/office/officeart/2005/8/layout/hProcess9"/>
    <dgm:cxn modelId="{21ACCA7B-CEC6-4656-A943-600675ACB011}" type="presOf" srcId="{B607FD93-0668-484A-8E04-46D262EA152C}" destId="{AFDC5D8B-3BC8-4887-AA80-6BED725A458F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92057070-0A9F-41B2-BA24-E6B8106B850E}" type="presOf" srcId="{71F1CEE5-210E-4E5F-AC53-A7335F785ABE}" destId="{2CACBBB4-05FF-47E6-90D4-49BDD9ABB812}" srcOrd="0" destOrd="0" presId="urn:microsoft.com/office/officeart/2005/8/layout/hProcess9"/>
    <dgm:cxn modelId="{F9A45B56-9FA3-4633-98D7-7E8863B0E096}" type="presOf" srcId="{60801538-E8BB-467E-8CFF-B8640855BD3A}" destId="{5CA0AF81-4B14-4044-A7AB-8C2DA80D1817}" srcOrd="0" destOrd="0" presId="urn:microsoft.com/office/officeart/2005/8/layout/hProcess9"/>
    <dgm:cxn modelId="{75837580-6434-45B5-B3B9-16CA8E88EEA4}" type="presOf" srcId="{97B65D29-6D21-4486-AB99-C8B2E1E95CA0}" destId="{7825AC29-3B7A-49DC-B340-79178947D430}" srcOrd="0" destOrd="0" presId="urn:microsoft.com/office/officeart/2005/8/layout/hProcess9"/>
    <dgm:cxn modelId="{E284E011-2334-42FE-82EB-4DEA92FBC949}" type="presParOf" srcId="{2CACBBB4-05FF-47E6-90D4-49BDD9ABB812}" destId="{371FFFDE-776E-47F9-B2EA-C572EE440D54}" srcOrd="0" destOrd="0" presId="urn:microsoft.com/office/officeart/2005/8/layout/hProcess9"/>
    <dgm:cxn modelId="{30133E49-9457-4048-B42F-10FE01D5392E}" type="presParOf" srcId="{2CACBBB4-05FF-47E6-90D4-49BDD9ABB812}" destId="{A37FF0D0-A98C-4FB2-A6A1-C9643B26D2E0}" srcOrd="1" destOrd="0" presId="urn:microsoft.com/office/officeart/2005/8/layout/hProcess9"/>
    <dgm:cxn modelId="{F85CECEA-492A-4338-A8AC-6C725A862573}" type="presParOf" srcId="{A37FF0D0-A98C-4FB2-A6A1-C9643B26D2E0}" destId="{AFDC5D8B-3BC8-4887-AA80-6BED725A458F}" srcOrd="0" destOrd="0" presId="urn:microsoft.com/office/officeart/2005/8/layout/hProcess9"/>
    <dgm:cxn modelId="{7CDF48B5-EC0B-4EEB-BD4F-6E2208649B7D}" type="presParOf" srcId="{A37FF0D0-A98C-4FB2-A6A1-C9643B26D2E0}" destId="{AFC5AC7C-80C1-453E-8957-2F4B10A3FFE6}" srcOrd="1" destOrd="0" presId="urn:microsoft.com/office/officeart/2005/8/layout/hProcess9"/>
    <dgm:cxn modelId="{4C199D18-6369-461C-AEDE-4925FEB038B0}" type="presParOf" srcId="{A37FF0D0-A98C-4FB2-A6A1-C9643B26D2E0}" destId="{5CA0AF81-4B14-4044-A7AB-8C2DA80D1817}" srcOrd="2" destOrd="0" presId="urn:microsoft.com/office/officeart/2005/8/layout/hProcess9"/>
    <dgm:cxn modelId="{7AA236B0-7F69-4B68-B6F9-B44908F6DD81}" type="presParOf" srcId="{A37FF0D0-A98C-4FB2-A6A1-C9643B26D2E0}" destId="{FF8A5063-1468-48B7-B64F-C1252F81EE5D}" srcOrd="3" destOrd="0" presId="urn:microsoft.com/office/officeart/2005/8/layout/hProcess9"/>
    <dgm:cxn modelId="{E8719967-60B5-4529-BE75-480A7799E177}" type="presParOf" srcId="{A37FF0D0-A98C-4FB2-A6A1-C9643B26D2E0}" destId="{417A9058-4375-46B1-975C-D03FB047FF94}" srcOrd="4" destOrd="0" presId="urn:microsoft.com/office/officeart/2005/8/layout/hProcess9"/>
    <dgm:cxn modelId="{593A2072-0BD3-413B-884B-E3020D35FBE0}" type="presParOf" srcId="{A37FF0D0-A98C-4FB2-A6A1-C9643B26D2E0}" destId="{AEBAC6A1-8BDC-41B3-9BFD-97BC50F06340}" srcOrd="5" destOrd="0" presId="urn:microsoft.com/office/officeart/2005/8/layout/hProcess9"/>
    <dgm:cxn modelId="{0216494D-2602-47D4-A832-F99554BCB19D}" type="presParOf" srcId="{A37FF0D0-A98C-4FB2-A6A1-C9643B26D2E0}" destId="{60033A5E-BCBF-4BAB-8D05-FB11730B6637}" srcOrd="6" destOrd="0" presId="urn:microsoft.com/office/officeart/2005/8/layout/hProcess9"/>
    <dgm:cxn modelId="{2B571A5A-8BF6-4F5B-80CE-71EE355A15E0}" type="presParOf" srcId="{A37FF0D0-A98C-4FB2-A6A1-C9643B26D2E0}" destId="{F1EE9B62-657C-4233-B4BE-72DD55D240E8}" srcOrd="7" destOrd="0" presId="urn:microsoft.com/office/officeart/2005/8/layout/hProcess9"/>
    <dgm:cxn modelId="{A3349082-886A-4A6E-83D4-9E5D58A96400}" type="presParOf" srcId="{A37FF0D0-A98C-4FB2-A6A1-C9643B26D2E0}" destId="{7825AC29-3B7A-49DC-B340-79178947D430}" srcOrd="8" destOrd="0" presId="urn:microsoft.com/office/officeart/2005/8/layout/hProcess9"/>
    <dgm:cxn modelId="{0D78671E-CEC7-439D-96D8-540BA1B950AB}" type="presParOf" srcId="{A37FF0D0-A98C-4FB2-A6A1-C9643B26D2E0}" destId="{801AF514-2949-4A0C-9ECA-3DBA24A3E0FC}" srcOrd="9" destOrd="0" presId="urn:microsoft.com/office/officeart/2005/8/layout/hProcess9"/>
    <dgm:cxn modelId="{D4BA3DA5-2024-4F4B-8710-3A3BAC38283F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u="none" dirty="0" smtClean="0">
              <a:solidFill>
                <a:schemeClr val="bg1"/>
              </a:solidFill>
              <a:effectLst/>
            </a:rPr>
            <a:t>Application Forms</a:t>
          </a:r>
          <a:endParaRPr lang="en-CA" sz="1600" b="1" u="none" dirty="0">
            <a:solidFill>
              <a:schemeClr val="bg1"/>
            </a:solidFill>
            <a:effectLst/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 of Purpose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3970A321-1DB9-49B7-B94D-F3DD5DF28B97}" type="presOf" srcId="{97B65D29-6D21-4486-AB99-C8B2E1E95CA0}" destId="{7825AC29-3B7A-49DC-B340-79178947D430}" srcOrd="0" destOrd="0" presId="urn:microsoft.com/office/officeart/2005/8/layout/hProcess9"/>
    <dgm:cxn modelId="{60728742-B49D-4BF2-AF61-B78EE4A5E702}" type="presOf" srcId="{60801538-E8BB-467E-8CFF-B8640855BD3A}" destId="{5CA0AF81-4B14-4044-A7AB-8C2DA80D1817}" srcOrd="0" destOrd="0" presId="urn:microsoft.com/office/officeart/2005/8/layout/hProcess9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D301CF83-DE9F-4DE3-874E-82A5B8D02441}" type="presOf" srcId="{A5404B71-6233-48E1-A412-7CFD3B7E7B98}" destId="{60033A5E-BCBF-4BAB-8D05-FB11730B6637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7E09313F-D836-41A9-BC56-71E9D8B2BEAE}" type="presOf" srcId="{B607FD93-0668-484A-8E04-46D262EA152C}" destId="{AFDC5D8B-3BC8-4887-AA80-6BED725A458F}" srcOrd="0" destOrd="0" presId="urn:microsoft.com/office/officeart/2005/8/layout/hProcess9"/>
    <dgm:cxn modelId="{3FAFF696-1EAA-49B2-BE69-31B5A4E4BED3}" type="presOf" srcId="{1A97B5F0-939D-402B-BC18-48F26CD8B1FF}" destId="{E15C960A-A731-4473-98E6-813E657B3964}" srcOrd="0" destOrd="0" presId="urn:microsoft.com/office/officeart/2005/8/layout/hProcess9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45A1CF0D-E942-4FC3-B3F4-A3342943B4C3}" type="presOf" srcId="{3D2A8527-D2CE-4CED-8166-2DC5D5D9CFDF}" destId="{417A9058-4375-46B1-975C-D03FB047FF94}" srcOrd="0" destOrd="0" presId="urn:microsoft.com/office/officeart/2005/8/layout/hProcess9"/>
    <dgm:cxn modelId="{0E05F33D-52B9-48EA-A3F0-FC81EF18BA3E}" type="presOf" srcId="{71F1CEE5-210E-4E5F-AC53-A7335F785ABE}" destId="{2CACBBB4-05FF-47E6-90D4-49BDD9ABB812}" srcOrd="0" destOrd="0" presId="urn:microsoft.com/office/officeart/2005/8/layout/hProcess9"/>
    <dgm:cxn modelId="{1B7D8E44-38D0-4A1E-8EEF-7DD15AC69434}" type="presParOf" srcId="{2CACBBB4-05FF-47E6-90D4-49BDD9ABB812}" destId="{371FFFDE-776E-47F9-B2EA-C572EE440D54}" srcOrd="0" destOrd="0" presId="urn:microsoft.com/office/officeart/2005/8/layout/hProcess9"/>
    <dgm:cxn modelId="{F6F235A8-ED47-4176-8392-402451E84867}" type="presParOf" srcId="{2CACBBB4-05FF-47E6-90D4-49BDD9ABB812}" destId="{A37FF0D0-A98C-4FB2-A6A1-C9643B26D2E0}" srcOrd="1" destOrd="0" presId="urn:microsoft.com/office/officeart/2005/8/layout/hProcess9"/>
    <dgm:cxn modelId="{ED60A091-61EF-4E9C-89E0-622BD73CEDD3}" type="presParOf" srcId="{A37FF0D0-A98C-4FB2-A6A1-C9643B26D2E0}" destId="{AFDC5D8B-3BC8-4887-AA80-6BED725A458F}" srcOrd="0" destOrd="0" presId="urn:microsoft.com/office/officeart/2005/8/layout/hProcess9"/>
    <dgm:cxn modelId="{2D70E23F-FA59-45AD-864A-7EE64B6A73AB}" type="presParOf" srcId="{A37FF0D0-A98C-4FB2-A6A1-C9643B26D2E0}" destId="{AFC5AC7C-80C1-453E-8957-2F4B10A3FFE6}" srcOrd="1" destOrd="0" presId="urn:microsoft.com/office/officeart/2005/8/layout/hProcess9"/>
    <dgm:cxn modelId="{C433F02D-9E66-438C-897E-E2F44D93C3ED}" type="presParOf" srcId="{A37FF0D0-A98C-4FB2-A6A1-C9643B26D2E0}" destId="{5CA0AF81-4B14-4044-A7AB-8C2DA80D1817}" srcOrd="2" destOrd="0" presId="urn:microsoft.com/office/officeart/2005/8/layout/hProcess9"/>
    <dgm:cxn modelId="{A2C87741-CECA-4EB8-B5BC-32F1F293D06A}" type="presParOf" srcId="{A37FF0D0-A98C-4FB2-A6A1-C9643B26D2E0}" destId="{FF8A5063-1468-48B7-B64F-C1252F81EE5D}" srcOrd="3" destOrd="0" presId="urn:microsoft.com/office/officeart/2005/8/layout/hProcess9"/>
    <dgm:cxn modelId="{9B3C84C3-F7D6-4EE3-8B3E-6CC99AC292F9}" type="presParOf" srcId="{A37FF0D0-A98C-4FB2-A6A1-C9643B26D2E0}" destId="{417A9058-4375-46B1-975C-D03FB047FF94}" srcOrd="4" destOrd="0" presId="urn:microsoft.com/office/officeart/2005/8/layout/hProcess9"/>
    <dgm:cxn modelId="{09191F49-89FA-4F46-9333-6D82B377A696}" type="presParOf" srcId="{A37FF0D0-A98C-4FB2-A6A1-C9643B26D2E0}" destId="{AEBAC6A1-8BDC-41B3-9BFD-97BC50F06340}" srcOrd="5" destOrd="0" presId="urn:microsoft.com/office/officeart/2005/8/layout/hProcess9"/>
    <dgm:cxn modelId="{6D63A6B6-3306-45D4-8D16-F9A02A1A3149}" type="presParOf" srcId="{A37FF0D0-A98C-4FB2-A6A1-C9643B26D2E0}" destId="{60033A5E-BCBF-4BAB-8D05-FB11730B6637}" srcOrd="6" destOrd="0" presId="urn:microsoft.com/office/officeart/2005/8/layout/hProcess9"/>
    <dgm:cxn modelId="{15A37F7F-5618-4D30-9CB4-F544700FDA7D}" type="presParOf" srcId="{A37FF0D0-A98C-4FB2-A6A1-C9643B26D2E0}" destId="{F1EE9B62-657C-4233-B4BE-72DD55D240E8}" srcOrd="7" destOrd="0" presId="urn:microsoft.com/office/officeart/2005/8/layout/hProcess9"/>
    <dgm:cxn modelId="{9C260127-DBE1-41F1-A84A-D6A61C0CECC5}" type="presParOf" srcId="{A37FF0D0-A98C-4FB2-A6A1-C9643B26D2E0}" destId="{7825AC29-3B7A-49DC-B340-79178947D430}" srcOrd="8" destOrd="0" presId="urn:microsoft.com/office/officeart/2005/8/layout/hProcess9"/>
    <dgm:cxn modelId="{FFFB5067-688A-4B4B-96B9-84179BC0A04A}" type="presParOf" srcId="{A37FF0D0-A98C-4FB2-A6A1-C9643B26D2E0}" destId="{801AF514-2949-4A0C-9ECA-3DBA24A3E0FC}" srcOrd="9" destOrd="0" presId="urn:microsoft.com/office/officeart/2005/8/layout/hProcess9"/>
    <dgm:cxn modelId="{4EED36B5-BF3D-48D4-B88F-6A500566EE7A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Letters of Reference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676976D2-3486-4445-8811-7A4AD97F172F}" type="presOf" srcId="{97B65D29-6D21-4486-AB99-C8B2E1E95CA0}" destId="{7825AC29-3B7A-49DC-B340-79178947D430}" srcOrd="0" destOrd="0" presId="urn:microsoft.com/office/officeart/2005/8/layout/hProcess9"/>
    <dgm:cxn modelId="{E1A905EB-8FA7-4994-8521-EA4C0440536A}" type="presOf" srcId="{B607FD93-0668-484A-8E04-46D262EA152C}" destId="{AFDC5D8B-3BC8-4887-AA80-6BED725A458F}" srcOrd="0" destOrd="0" presId="urn:microsoft.com/office/officeart/2005/8/layout/hProcess9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005DEBC9-38F9-4D34-850A-FD55379E9108}" type="presOf" srcId="{1A97B5F0-939D-402B-BC18-48F26CD8B1FF}" destId="{E15C960A-A731-4473-98E6-813E657B3964}" srcOrd="0" destOrd="0" presId="urn:microsoft.com/office/officeart/2005/8/layout/hProcess9"/>
    <dgm:cxn modelId="{E4E0812B-F825-4692-AC00-10713E02E9CB}" type="presOf" srcId="{A5404B71-6233-48E1-A412-7CFD3B7E7B98}" destId="{60033A5E-BCBF-4BAB-8D05-FB11730B6637}" srcOrd="0" destOrd="0" presId="urn:microsoft.com/office/officeart/2005/8/layout/hProcess9"/>
    <dgm:cxn modelId="{0C5C10FD-4B8B-4E7A-BBCF-C6B619E3978B}" type="presOf" srcId="{60801538-E8BB-467E-8CFF-B8640855BD3A}" destId="{5CA0AF81-4B14-4044-A7AB-8C2DA80D1817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BF4B6D8F-5498-49D9-8257-8082DFD998DF}" type="presOf" srcId="{71F1CEE5-210E-4E5F-AC53-A7335F785ABE}" destId="{2CACBBB4-05FF-47E6-90D4-49BDD9ABB812}" srcOrd="0" destOrd="0" presId="urn:microsoft.com/office/officeart/2005/8/layout/hProcess9"/>
    <dgm:cxn modelId="{E2C365BD-244A-4741-9E39-FF1E98B1B25F}" type="presOf" srcId="{3D2A8527-D2CE-4CED-8166-2DC5D5D9CFDF}" destId="{417A9058-4375-46B1-975C-D03FB047FF94}" srcOrd="0" destOrd="0" presId="urn:microsoft.com/office/officeart/2005/8/layout/hProcess9"/>
    <dgm:cxn modelId="{6049FE10-BC3E-48DE-AC91-EDAE469426FF}" type="presParOf" srcId="{2CACBBB4-05FF-47E6-90D4-49BDD9ABB812}" destId="{371FFFDE-776E-47F9-B2EA-C572EE440D54}" srcOrd="0" destOrd="0" presId="urn:microsoft.com/office/officeart/2005/8/layout/hProcess9"/>
    <dgm:cxn modelId="{3FDD1248-3AC8-4CBD-B903-F2D679F88D33}" type="presParOf" srcId="{2CACBBB4-05FF-47E6-90D4-49BDD9ABB812}" destId="{A37FF0D0-A98C-4FB2-A6A1-C9643B26D2E0}" srcOrd="1" destOrd="0" presId="urn:microsoft.com/office/officeart/2005/8/layout/hProcess9"/>
    <dgm:cxn modelId="{5B422C5F-D094-4B9A-96FA-989C88AD23AF}" type="presParOf" srcId="{A37FF0D0-A98C-4FB2-A6A1-C9643B26D2E0}" destId="{AFDC5D8B-3BC8-4887-AA80-6BED725A458F}" srcOrd="0" destOrd="0" presId="urn:microsoft.com/office/officeart/2005/8/layout/hProcess9"/>
    <dgm:cxn modelId="{FBC9F0FE-1E1E-437D-8361-F23C600738C0}" type="presParOf" srcId="{A37FF0D0-A98C-4FB2-A6A1-C9643B26D2E0}" destId="{AFC5AC7C-80C1-453E-8957-2F4B10A3FFE6}" srcOrd="1" destOrd="0" presId="urn:microsoft.com/office/officeart/2005/8/layout/hProcess9"/>
    <dgm:cxn modelId="{C2ACB7E1-5F69-4F50-96DD-5B1AA6B6A4A9}" type="presParOf" srcId="{A37FF0D0-A98C-4FB2-A6A1-C9643B26D2E0}" destId="{5CA0AF81-4B14-4044-A7AB-8C2DA80D1817}" srcOrd="2" destOrd="0" presId="urn:microsoft.com/office/officeart/2005/8/layout/hProcess9"/>
    <dgm:cxn modelId="{18A083EC-1D33-42CD-BD1E-871354B73608}" type="presParOf" srcId="{A37FF0D0-A98C-4FB2-A6A1-C9643B26D2E0}" destId="{FF8A5063-1468-48B7-B64F-C1252F81EE5D}" srcOrd="3" destOrd="0" presId="urn:microsoft.com/office/officeart/2005/8/layout/hProcess9"/>
    <dgm:cxn modelId="{7E9E012C-CC8E-4800-B446-832D8B1DE8FD}" type="presParOf" srcId="{A37FF0D0-A98C-4FB2-A6A1-C9643B26D2E0}" destId="{417A9058-4375-46B1-975C-D03FB047FF94}" srcOrd="4" destOrd="0" presId="urn:microsoft.com/office/officeart/2005/8/layout/hProcess9"/>
    <dgm:cxn modelId="{9FEE70C4-198B-425D-8545-0833FA0BE873}" type="presParOf" srcId="{A37FF0D0-A98C-4FB2-A6A1-C9643B26D2E0}" destId="{AEBAC6A1-8BDC-41B3-9BFD-97BC50F06340}" srcOrd="5" destOrd="0" presId="urn:microsoft.com/office/officeart/2005/8/layout/hProcess9"/>
    <dgm:cxn modelId="{4AE8AC61-F434-4A83-8DE4-0971B132B27F}" type="presParOf" srcId="{A37FF0D0-A98C-4FB2-A6A1-C9643B26D2E0}" destId="{60033A5E-BCBF-4BAB-8D05-FB11730B6637}" srcOrd="6" destOrd="0" presId="urn:microsoft.com/office/officeart/2005/8/layout/hProcess9"/>
    <dgm:cxn modelId="{15933508-D162-4A22-AC4A-1DE7E64CB617}" type="presParOf" srcId="{A37FF0D0-A98C-4FB2-A6A1-C9643B26D2E0}" destId="{F1EE9B62-657C-4233-B4BE-72DD55D240E8}" srcOrd="7" destOrd="0" presId="urn:microsoft.com/office/officeart/2005/8/layout/hProcess9"/>
    <dgm:cxn modelId="{AFEC132A-24F1-4F6D-990E-CB5880D52276}" type="presParOf" srcId="{A37FF0D0-A98C-4FB2-A6A1-C9643B26D2E0}" destId="{7825AC29-3B7A-49DC-B340-79178947D430}" srcOrd="8" destOrd="0" presId="urn:microsoft.com/office/officeart/2005/8/layout/hProcess9"/>
    <dgm:cxn modelId="{E1F74F58-BDCC-4BD4-AC89-C22F0D5915A1}" type="presParOf" srcId="{A37FF0D0-A98C-4FB2-A6A1-C9643B26D2E0}" destId="{801AF514-2949-4A0C-9ECA-3DBA24A3E0FC}" srcOrd="9" destOrd="0" presId="urn:microsoft.com/office/officeart/2005/8/layout/hProcess9"/>
    <dgm:cxn modelId="{1F0CCA7E-3DC3-46B3-A3C6-C0F7438390E0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Writing Sample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3B3E2EC-9D5E-4758-BCAE-48DCAB8AE76B}" type="presOf" srcId="{B607FD93-0668-484A-8E04-46D262EA152C}" destId="{AFDC5D8B-3BC8-4887-AA80-6BED725A458F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8BF2B42A-9E1C-4512-BBF7-C85BA0A99BCA}" type="presOf" srcId="{60801538-E8BB-467E-8CFF-B8640855BD3A}" destId="{5CA0AF81-4B14-4044-A7AB-8C2DA80D1817}" srcOrd="0" destOrd="0" presId="urn:microsoft.com/office/officeart/2005/8/layout/hProcess9"/>
    <dgm:cxn modelId="{B89E8F64-7F0E-40EE-9B86-2D685911A5B3}" type="presOf" srcId="{1A97B5F0-939D-402B-BC18-48F26CD8B1FF}" destId="{E15C960A-A731-4473-98E6-813E657B3964}" srcOrd="0" destOrd="0" presId="urn:microsoft.com/office/officeart/2005/8/layout/hProcess9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8FAB0DD9-C80C-4988-A9E0-6BDA90C86F02}" type="presOf" srcId="{71F1CEE5-210E-4E5F-AC53-A7335F785ABE}" destId="{2CACBBB4-05FF-47E6-90D4-49BDD9ABB812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6A228D56-50D0-4692-B537-1A27628D5565}" type="presOf" srcId="{3D2A8527-D2CE-4CED-8166-2DC5D5D9CFDF}" destId="{417A9058-4375-46B1-975C-D03FB047FF94}" srcOrd="0" destOrd="0" presId="urn:microsoft.com/office/officeart/2005/8/layout/hProcess9"/>
    <dgm:cxn modelId="{450CBC4A-4C2F-4B89-B6FE-D8279C707372}" type="presOf" srcId="{97B65D29-6D21-4486-AB99-C8B2E1E95CA0}" destId="{7825AC29-3B7A-49DC-B340-79178947D430}" srcOrd="0" destOrd="0" presId="urn:microsoft.com/office/officeart/2005/8/layout/hProcess9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6D6DEAE4-DD4D-4A7C-B788-2EC23E45206D}" type="presOf" srcId="{A5404B71-6233-48E1-A412-7CFD3B7E7B98}" destId="{60033A5E-BCBF-4BAB-8D05-FB11730B6637}" srcOrd="0" destOrd="0" presId="urn:microsoft.com/office/officeart/2005/8/layout/hProcess9"/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85B5E1C8-34F7-46BA-B2E0-9CE6889FAE90}" type="presParOf" srcId="{2CACBBB4-05FF-47E6-90D4-49BDD9ABB812}" destId="{371FFFDE-776E-47F9-B2EA-C572EE440D54}" srcOrd="0" destOrd="0" presId="urn:microsoft.com/office/officeart/2005/8/layout/hProcess9"/>
    <dgm:cxn modelId="{78583984-0C86-40FC-B73B-494DFE10C8EC}" type="presParOf" srcId="{2CACBBB4-05FF-47E6-90D4-49BDD9ABB812}" destId="{A37FF0D0-A98C-4FB2-A6A1-C9643B26D2E0}" srcOrd="1" destOrd="0" presId="urn:microsoft.com/office/officeart/2005/8/layout/hProcess9"/>
    <dgm:cxn modelId="{83FD3548-EC89-477E-92B0-244C010D1980}" type="presParOf" srcId="{A37FF0D0-A98C-4FB2-A6A1-C9643B26D2E0}" destId="{AFDC5D8B-3BC8-4887-AA80-6BED725A458F}" srcOrd="0" destOrd="0" presId="urn:microsoft.com/office/officeart/2005/8/layout/hProcess9"/>
    <dgm:cxn modelId="{7C83A8D0-B1E7-4052-878E-C3B0410DFFFA}" type="presParOf" srcId="{A37FF0D0-A98C-4FB2-A6A1-C9643B26D2E0}" destId="{AFC5AC7C-80C1-453E-8957-2F4B10A3FFE6}" srcOrd="1" destOrd="0" presId="urn:microsoft.com/office/officeart/2005/8/layout/hProcess9"/>
    <dgm:cxn modelId="{9C55F64A-BE9E-4297-B289-64912668DB95}" type="presParOf" srcId="{A37FF0D0-A98C-4FB2-A6A1-C9643B26D2E0}" destId="{5CA0AF81-4B14-4044-A7AB-8C2DA80D1817}" srcOrd="2" destOrd="0" presId="urn:microsoft.com/office/officeart/2005/8/layout/hProcess9"/>
    <dgm:cxn modelId="{43AE821E-7A05-4D4A-920D-58D9F6C92E7A}" type="presParOf" srcId="{A37FF0D0-A98C-4FB2-A6A1-C9643B26D2E0}" destId="{FF8A5063-1468-48B7-B64F-C1252F81EE5D}" srcOrd="3" destOrd="0" presId="urn:microsoft.com/office/officeart/2005/8/layout/hProcess9"/>
    <dgm:cxn modelId="{C43155D9-7A81-4807-B35B-E04E253C7C34}" type="presParOf" srcId="{A37FF0D0-A98C-4FB2-A6A1-C9643B26D2E0}" destId="{417A9058-4375-46B1-975C-D03FB047FF94}" srcOrd="4" destOrd="0" presId="urn:microsoft.com/office/officeart/2005/8/layout/hProcess9"/>
    <dgm:cxn modelId="{F4F9B0BA-77A9-4FC6-B693-938CEBB9F43B}" type="presParOf" srcId="{A37FF0D0-A98C-4FB2-A6A1-C9643B26D2E0}" destId="{AEBAC6A1-8BDC-41B3-9BFD-97BC50F06340}" srcOrd="5" destOrd="0" presId="urn:microsoft.com/office/officeart/2005/8/layout/hProcess9"/>
    <dgm:cxn modelId="{628A5E51-BEF1-4F9B-A4EC-8E4A30012D99}" type="presParOf" srcId="{A37FF0D0-A98C-4FB2-A6A1-C9643B26D2E0}" destId="{60033A5E-BCBF-4BAB-8D05-FB11730B6637}" srcOrd="6" destOrd="0" presId="urn:microsoft.com/office/officeart/2005/8/layout/hProcess9"/>
    <dgm:cxn modelId="{3605D1C1-48BC-4321-BDC0-93ECBEBAD262}" type="presParOf" srcId="{A37FF0D0-A98C-4FB2-A6A1-C9643B26D2E0}" destId="{F1EE9B62-657C-4233-B4BE-72DD55D240E8}" srcOrd="7" destOrd="0" presId="urn:microsoft.com/office/officeart/2005/8/layout/hProcess9"/>
    <dgm:cxn modelId="{284D0603-221B-47E8-8F54-5421B27AE641}" type="presParOf" srcId="{A37FF0D0-A98C-4FB2-A6A1-C9643B26D2E0}" destId="{7825AC29-3B7A-49DC-B340-79178947D430}" srcOrd="8" destOrd="0" presId="urn:microsoft.com/office/officeart/2005/8/layout/hProcess9"/>
    <dgm:cxn modelId="{F4D9603B-331D-4964-BA24-DA7DACF93A00}" type="presParOf" srcId="{A37FF0D0-A98C-4FB2-A6A1-C9643B26D2E0}" destId="{801AF514-2949-4A0C-9ECA-3DBA24A3E0FC}" srcOrd="9" destOrd="0" presId="urn:microsoft.com/office/officeart/2005/8/layout/hProcess9"/>
    <dgm:cxn modelId="{E2C43527-5E9B-4C5F-A2EB-57B8E6A64D8B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Writing Sample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Supporting Docs &amp; Submission</a:t>
          </a:r>
          <a:endParaRPr lang="en-CA" sz="1600" b="1" dirty="0">
            <a:solidFill>
              <a:schemeClr val="bg1"/>
            </a:solidFill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7F0016D6-BC54-48E7-BA30-239211212572}" type="presOf" srcId="{1A97B5F0-939D-402B-BC18-48F26CD8B1FF}" destId="{E15C960A-A731-4473-98E6-813E657B3964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636526E2-0097-4D94-A3A5-6FCBA4594E47}" type="presOf" srcId="{B607FD93-0668-484A-8E04-46D262EA152C}" destId="{AFDC5D8B-3BC8-4887-AA80-6BED725A458F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0E54747E-1040-457D-8CBA-F52E2A8AEB92}" type="presOf" srcId="{97B65D29-6D21-4486-AB99-C8B2E1E95CA0}" destId="{7825AC29-3B7A-49DC-B340-79178947D430}" srcOrd="0" destOrd="0" presId="urn:microsoft.com/office/officeart/2005/8/layout/hProcess9"/>
    <dgm:cxn modelId="{3CD6C287-3388-45EA-BDF4-FFD353834394}" type="presOf" srcId="{A5404B71-6233-48E1-A412-7CFD3B7E7B98}" destId="{60033A5E-BCBF-4BAB-8D05-FB11730B6637}" srcOrd="0" destOrd="0" presId="urn:microsoft.com/office/officeart/2005/8/layout/hProcess9"/>
    <dgm:cxn modelId="{87DAB404-1195-400D-B3DB-DBAD96058E9F}" type="presOf" srcId="{60801538-E8BB-467E-8CFF-B8640855BD3A}" destId="{5CA0AF81-4B14-4044-A7AB-8C2DA80D1817}" srcOrd="0" destOrd="0" presId="urn:microsoft.com/office/officeart/2005/8/layout/hProcess9"/>
    <dgm:cxn modelId="{9BAAC129-0B08-4C59-9ACD-6E1F92D6DB37}" type="presOf" srcId="{71F1CEE5-210E-4E5F-AC53-A7335F785ABE}" destId="{2CACBBB4-05FF-47E6-90D4-49BDD9ABB812}" srcOrd="0" destOrd="0" presId="urn:microsoft.com/office/officeart/2005/8/layout/hProcess9"/>
    <dgm:cxn modelId="{47D74A9B-F5E0-4F0D-9C88-CF8C2CA62BEE}" type="presOf" srcId="{3D2A8527-D2CE-4CED-8166-2DC5D5D9CFDF}" destId="{417A9058-4375-46B1-975C-D03FB047FF94}" srcOrd="0" destOrd="0" presId="urn:microsoft.com/office/officeart/2005/8/layout/hProcess9"/>
    <dgm:cxn modelId="{C80FA404-9F30-41CC-8659-B01E3047A1E0}" type="presParOf" srcId="{2CACBBB4-05FF-47E6-90D4-49BDD9ABB812}" destId="{371FFFDE-776E-47F9-B2EA-C572EE440D54}" srcOrd="0" destOrd="0" presId="urn:microsoft.com/office/officeart/2005/8/layout/hProcess9"/>
    <dgm:cxn modelId="{4501C146-95C7-41F5-9597-984E15068C68}" type="presParOf" srcId="{2CACBBB4-05FF-47E6-90D4-49BDD9ABB812}" destId="{A37FF0D0-A98C-4FB2-A6A1-C9643B26D2E0}" srcOrd="1" destOrd="0" presId="urn:microsoft.com/office/officeart/2005/8/layout/hProcess9"/>
    <dgm:cxn modelId="{57FD11B5-7078-46DB-B554-563E03F985C8}" type="presParOf" srcId="{A37FF0D0-A98C-4FB2-A6A1-C9643B26D2E0}" destId="{AFDC5D8B-3BC8-4887-AA80-6BED725A458F}" srcOrd="0" destOrd="0" presId="urn:microsoft.com/office/officeart/2005/8/layout/hProcess9"/>
    <dgm:cxn modelId="{E611E962-4792-44A2-AC58-702953772F52}" type="presParOf" srcId="{A37FF0D0-A98C-4FB2-A6A1-C9643B26D2E0}" destId="{AFC5AC7C-80C1-453E-8957-2F4B10A3FFE6}" srcOrd="1" destOrd="0" presId="urn:microsoft.com/office/officeart/2005/8/layout/hProcess9"/>
    <dgm:cxn modelId="{0627EEDF-8ECC-4CFA-B0AC-09C535EB1E24}" type="presParOf" srcId="{A37FF0D0-A98C-4FB2-A6A1-C9643B26D2E0}" destId="{5CA0AF81-4B14-4044-A7AB-8C2DA80D1817}" srcOrd="2" destOrd="0" presId="urn:microsoft.com/office/officeart/2005/8/layout/hProcess9"/>
    <dgm:cxn modelId="{E7D96D06-7D1E-4E3A-828D-4CBC763966DC}" type="presParOf" srcId="{A37FF0D0-A98C-4FB2-A6A1-C9643B26D2E0}" destId="{FF8A5063-1468-48B7-B64F-C1252F81EE5D}" srcOrd="3" destOrd="0" presId="urn:microsoft.com/office/officeart/2005/8/layout/hProcess9"/>
    <dgm:cxn modelId="{022E20CB-4871-4497-915B-FEE474AEF462}" type="presParOf" srcId="{A37FF0D0-A98C-4FB2-A6A1-C9643B26D2E0}" destId="{417A9058-4375-46B1-975C-D03FB047FF94}" srcOrd="4" destOrd="0" presId="urn:microsoft.com/office/officeart/2005/8/layout/hProcess9"/>
    <dgm:cxn modelId="{D2ED4E56-5A71-4237-9346-FFD7AF499ADB}" type="presParOf" srcId="{A37FF0D0-A98C-4FB2-A6A1-C9643B26D2E0}" destId="{AEBAC6A1-8BDC-41B3-9BFD-97BC50F06340}" srcOrd="5" destOrd="0" presId="urn:microsoft.com/office/officeart/2005/8/layout/hProcess9"/>
    <dgm:cxn modelId="{7F73DE12-48EA-47C7-AFE3-93F47C845BF0}" type="presParOf" srcId="{A37FF0D0-A98C-4FB2-A6A1-C9643B26D2E0}" destId="{60033A5E-BCBF-4BAB-8D05-FB11730B6637}" srcOrd="6" destOrd="0" presId="urn:microsoft.com/office/officeart/2005/8/layout/hProcess9"/>
    <dgm:cxn modelId="{A7A73E08-696F-47CA-9E6D-139B0C6E8B81}" type="presParOf" srcId="{A37FF0D0-A98C-4FB2-A6A1-C9643B26D2E0}" destId="{F1EE9B62-657C-4233-B4BE-72DD55D240E8}" srcOrd="7" destOrd="0" presId="urn:microsoft.com/office/officeart/2005/8/layout/hProcess9"/>
    <dgm:cxn modelId="{03DF6E0D-39FE-4652-A4BD-D5EA9AE39A55}" type="presParOf" srcId="{A37FF0D0-A98C-4FB2-A6A1-C9643B26D2E0}" destId="{7825AC29-3B7A-49DC-B340-79178947D430}" srcOrd="8" destOrd="0" presId="urn:microsoft.com/office/officeart/2005/8/layout/hProcess9"/>
    <dgm:cxn modelId="{9CE1FB1D-FC5C-459B-BD36-37A735DF79E2}" type="presParOf" srcId="{A37FF0D0-A98C-4FB2-A6A1-C9643B26D2E0}" destId="{801AF514-2949-4A0C-9ECA-3DBA24A3E0FC}" srcOrd="9" destOrd="0" presId="urn:microsoft.com/office/officeart/2005/8/layout/hProcess9"/>
    <dgm:cxn modelId="{7F5FF9DC-D072-44ED-A0F3-357EC68DBC29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F1CEE5-210E-4E5F-AC53-A7335F785ABE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607FD93-0668-484A-8E04-46D262EA152C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Application Forms</a:t>
          </a:r>
          <a:endParaRPr lang="en-CA" sz="1600" b="1" dirty="0">
            <a:solidFill>
              <a:schemeClr val="bg1"/>
            </a:solidFill>
          </a:endParaRPr>
        </a:p>
      </dgm:t>
    </dgm:pt>
    <dgm:pt modelId="{56DE0444-F532-4CBD-8344-53C48935CD43}" type="par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2F0C4F7-8606-4C9A-AE28-0DB21164853D}" type="sibTrans" cxnId="{B568EA3D-9E7E-43A6-973E-CE99601C4D2A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60801538-E8BB-467E-8CFF-B8640855BD3A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Statement of Purpose</a:t>
          </a:r>
          <a:endParaRPr lang="en-CA" sz="1600" b="1" dirty="0">
            <a:solidFill>
              <a:schemeClr val="bg1"/>
            </a:solidFill>
          </a:endParaRPr>
        </a:p>
      </dgm:t>
    </dgm:pt>
    <dgm:pt modelId="{8AA679AD-09E6-4627-8B21-BAFC6A103F15}" type="par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B84DF17-09CC-4B3D-B14A-9A0B9F3FBC78}" type="sibTrans" cxnId="{874A8D6B-E1E5-49B9-9AAE-AA32E1B6F5C9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A5404B71-6233-48E1-A412-7CFD3B7E7B98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Writing Sample</a:t>
          </a:r>
          <a:endParaRPr lang="en-CA" sz="1600" b="1" dirty="0">
            <a:solidFill>
              <a:schemeClr val="bg1"/>
            </a:solidFill>
          </a:endParaRPr>
        </a:p>
      </dgm:t>
    </dgm:pt>
    <dgm:pt modelId="{8BC533D5-6AC6-42E4-B14B-BDB7546B1D30}" type="par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63EE96F-CF88-4287-9397-A25B2C18F766}" type="sibTrans" cxnId="{E27853AA-9D43-4F7F-BFB7-F4F27CFA94E4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3D2A8527-D2CE-4CED-8166-2DC5D5D9CFD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Letters of Reference</a:t>
          </a:r>
          <a:endParaRPr lang="en-CA" sz="1600" b="1" dirty="0">
            <a:solidFill>
              <a:schemeClr val="bg1"/>
            </a:solidFill>
          </a:endParaRPr>
        </a:p>
      </dgm:t>
    </dgm:pt>
    <dgm:pt modelId="{A3681750-D7C9-43C9-BC40-B4005D54C84E}" type="par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5B5DA155-B769-437B-A270-DC1047EE3974}" type="sibTrans" cxnId="{E4A23477-AFF9-4327-AA85-E2DAF9A5A9DF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97B65D29-6D21-4486-AB99-C8B2E1E95CA0}">
      <dgm:prSet phldrT="[Text]" custT="1"/>
      <dgm:spPr/>
      <dgm:t>
        <a:bodyPr/>
        <a:lstStyle/>
        <a:p>
          <a:r>
            <a:rPr lang="en-CA" sz="1600" b="1" u="sng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Supporting Docs &amp; Submission</a:t>
          </a:r>
          <a:endParaRPr lang="en-CA" sz="1600" b="1" u="sng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F0504-A2E1-4F49-A753-21EE855B24C3}" type="par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EA7A03CA-807E-41B3-8634-D09FBF2D1B49}" type="sibTrans" cxnId="{D3F58A91-DB62-4C14-9E1B-9AD002FAEDD3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A97B5F0-939D-402B-BC18-48F26CD8B1FF}">
      <dgm:prSet phldrT="[Text]" custT="1"/>
      <dgm:spPr/>
      <dgm:t>
        <a:bodyPr/>
        <a:lstStyle/>
        <a:p>
          <a:r>
            <a:rPr lang="en-CA" sz="1600" b="1" dirty="0" smtClean="0">
              <a:solidFill>
                <a:schemeClr val="bg1"/>
              </a:solidFill>
            </a:rPr>
            <a:t>Seeking Funding</a:t>
          </a:r>
          <a:endParaRPr lang="en-CA" sz="1600" b="1" dirty="0">
            <a:solidFill>
              <a:schemeClr val="bg1"/>
            </a:solidFill>
          </a:endParaRPr>
        </a:p>
      </dgm:t>
    </dgm:pt>
    <dgm:pt modelId="{84A7C37C-1D55-4D94-9B5C-AE8497313346}" type="par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14633AC8-0F5D-429E-9F14-D0C8CD4C1306}" type="sibTrans" cxnId="{AEFF5223-81D0-42AE-9CEB-1C7D10BE2316}">
      <dgm:prSet/>
      <dgm:spPr/>
      <dgm:t>
        <a:bodyPr/>
        <a:lstStyle/>
        <a:p>
          <a:endParaRPr lang="en-CA" sz="1800" b="1">
            <a:solidFill>
              <a:schemeClr val="bg1"/>
            </a:solidFill>
          </a:endParaRPr>
        </a:p>
      </dgm:t>
    </dgm:pt>
    <dgm:pt modelId="{2CACBBB4-05FF-47E6-90D4-49BDD9ABB812}" type="pres">
      <dgm:prSet presAssocID="{71F1CEE5-210E-4E5F-AC53-A7335F785ABE}" presName="CompostProcess" presStyleCnt="0">
        <dgm:presLayoutVars>
          <dgm:dir/>
          <dgm:resizeHandles val="exact"/>
        </dgm:presLayoutVars>
      </dgm:prSet>
      <dgm:spPr/>
    </dgm:pt>
    <dgm:pt modelId="{371FFFDE-776E-47F9-B2EA-C572EE440D54}" type="pres">
      <dgm:prSet presAssocID="{71F1CEE5-210E-4E5F-AC53-A7335F785ABE}" presName="arrow" presStyleLbl="bgShp" presStyleIdx="0" presStyleCnt="1"/>
      <dgm:spPr/>
    </dgm:pt>
    <dgm:pt modelId="{A37FF0D0-A98C-4FB2-A6A1-C9643B26D2E0}" type="pres">
      <dgm:prSet presAssocID="{71F1CEE5-210E-4E5F-AC53-A7335F785ABE}" presName="linearProcess" presStyleCnt="0"/>
      <dgm:spPr/>
    </dgm:pt>
    <dgm:pt modelId="{AFDC5D8B-3BC8-4887-AA80-6BED725A458F}" type="pres">
      <dgm:prSet presAssocID="{B607FD93-0668-484A-8E04-46D262EA15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5AC7C-80C1-453E-8957-2F4B10A3FFE6}" type="pres">
      <dgm:prSet presAssocID="{52F0C4F7-8606-4C9A-AE28-0DB21164853D}" presName="sibTrans" presStyleCnt="0"/>
      <dgm:spPr/>
    </dgm:pt>
    <dgm:pt modelId="{5CA0AF81-4B14-4044-A7AB-8C2DA80D1817}" type="pres">
      <dgm:prSet presAssocID="{60801538-E8BB-467E-8CFF-B8640855BD3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8A5063-1468-48B7-B64F-C1252F81EE5D}" type="pres">
      <dgm:prSet presAssocID="{EB84DF17-09CC-4B3D-B14A-9A0B9F3FBC78}" presName="sibTrans" presStyleCnt="0"/>
      <dgm:spPr/>
    </dgm:pt>
    <dgm:pt modelId="{417A9058-4375-46B1-975C-D03FB047FF94}" type="pres">
      <dgm:prSet presAssocID="{3D2A8527-D2CE-4CED-8166-2DC5D5D9CF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BAC6A1-8BDC-41B3-9BFD-97BC50F06340}" type="pres">
      <dgm:prSet presAssocID="{5B5DA155-B769-437B-A270-DC1047EE3974}" presName="sibTrans" presStyleCnt="0"/>
      <dgm:spPr/>
    </dgm:pt>
    <dgm:pt modelId="{60033A5E-BCBF-4BAB-8D05-FB11730B6637}" type="pres">
      <dgm:prSet presAssocID="{A5404B71-6233-48E1-A412-7CFD3B7E7B9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E9B62-657C-4233-B4BE-72DD55D240E8}" type="pres">
      <dgm:prSet presAssocID="{363EE96F-CF88-4287-9397-A25B2C18F766}" presName="sibTrans" presStyleCnt="0"/>
      <dgm:spPr/>
    </dgm:pt>
    <dgm:pt modelId="{7825AC29-3B7A-49DC-B340-79178947D430}" type="pres">
      <dgm:prSet presAssocID="{97B65D29-6D21-4486-AB99-C8B2E1E95CA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1AF514-2949-4A0C-9ECA-3DBA24A3E0FC}" type="pres">
      <dgm:prSet presAssocID="{EA7A03CA-807E-41B3-8634-D09FBF2D1B49}" presName="sibTrans" presStyleCnt="0"/>
      <dgm:spPr/>
    </dgm:pt>
    <dgm:pt modelId="{E15C960A-A731-4473-98E6-813E657B3964}" type="pres">
      <dgm:prSet presAssocID="{1A97B5F0-939D-402B-BC18-48F26CD8B1F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A6C157E-17F3-4E43-8131-E5C75B60EACF}" type="presOf" srcId="{3D2A8527-D2CE-4CED-8166-2DC5D5D9CFDF}" destId="{417A9058-4375-46B1-975C-D03FB047FF94}" srcOrd="0" destOrd="0" presId="urn:microsoft.com/office/officeart/2005/8/layout/hProcess9"/>
    <dgm:cxn modelId="{AEFF5223-81D0-42AE-9CEB-1C7D10BE2316}" srcId="{71F1CEE5-210E-4E5F-AC53-A7335F785ABE}" destId="{1A97B5F0-939D-402B-BC18-48F26CD8B1FF}" srcOrd="5" destOrd="0" parTransId="{84A7C37C-1D55-4D94-9B5C-AE8497313346}" sibTransId="{14633AC8-0F5D-429E-9F14-D0C8CD4C1306}"/>
    <dgm:cxn modelId="{874A8D6B-E1E5-49B9-9AAE-AA32E1B6F5C9}" srcId="{71F1CEE5-210E-4E5F-AC53-A7335F785ABE}" destId="{60801538-E8BB-467E-8CFF-B8640855BD3A}" srcOrd="1" destOrd="0" parTransId="{8AA679AD-09E6-4627-8B21-BAFC6A103F15}" sibTransId="{EB84DF17-09CC-4B3D-B14A-9A0B9F3FBC78}"/>
    <dgm:cxn modelId="{AC2118C8-503D-443E-B185-8C79E0C9DAA2}" type="presOf" srcId="{71F1CEE5-210E-4E5F-AC53-A7335F785ABE}" destId="{2CACBBB4-05FF-47E6-90D4-49BDD9ABB812}" srcOrd="0" destOrd="0" presId="urn:microsoft.com/office/officeart/2005/8/layout/hProcess9"/>
    <dgm:cxn modelId="{9CF71119-F2DE-41A3-988F-2889E1595B04}" type="presOf" srcId="{B607FD93-0668-484A-8E04-46D262EA152C}" destId="{AFDC5D8B-3BC8-4887-AA80-6BED725A458F}" srcOrd="0" destOrd="0" presId="urn:microsoft.com/office/officeart/2005/8/layout/hProcess9"/>
    <dgm:cxn modelId="{73D6B249-3A85-4944-AF71-26259431F3D5}" type="presOf" srcId="{97B65D29-6D21-4486-AB99-C8B2E1E95CA0}" destId="{7825AC29-3B7A-49DC-B340-79178947D430}" srcOrd="0" destOrd="0" presId="urn:microsoft.com/office/officeart/2005/8/layout/hProcess9"/>
    <dgm:cxn modelId="{D3F58A91-DB62-4C14-9E1B-9AD002FAEDD3}" srcId="{71F1CEE5-210E-4E5F-AC53-A7335F785ABE}" destId="{97B65D29-6D21-4486-AB99-C8B2E1E95CA0}" srcOrd="4" destOrd="0" parTransId="{DD1F0504-A2E1-4F49-A753-21EE855B24C3}" sibTransId="{EA7A03CA-807E-41B3-8634-D09FBF2D1B49}"/>
    <dgm:cxn modelId="{B568EA3D-9E7E-43A6-973E-CE99601C4D2A}" srcId="{71F1CEE5-210E-4E5F-AC53-A7335F785ABE}" destId="{B607FD93-0668-484A-8E04-46D262EA152C}" srcOrd="0" destOrd="0" parTransId="{56DE0444-F532-4CBD-8344-53C48935CD43}" sibTransId="{52F0C4F7-8606-4C9A-AE28-0DB21164853D}"/>
    <dgm:cxn modelId="{8B3402F0-6D53-4C5D-A705-49A2D8C08E64}" type="presOf" srcId="{A5404B71-6233-48E1-A412-7CFD3B7E7B98}" destId="{60033A5E-BCBF-4BAB-8D05-FB11730B6637}" srcOrd="0" destOrd="0" presId="urn:microsoft.com/office/officeart/2005/8/layout/hProcess9"/>
    <dgm:cxn modelId="{CA63299A-5976-4CEE-B442-4CF62023EA39}" type="presOf" srcId="{60801538-E8BB-467E-8CFF-B8640855BD3A}" destId="{5CA0AF81-4B14-4044-A7AB-8C2DA80D1817}" srcOrd="0" destOrd="0" presId="urn:microsoft.com/office/officeart/2005/8/layout/hProcess9"/>
    <dgm:cxn modelId="{E4A23477-AFF9-4327-AA85-E2DAF9A5A9DF}" srcId="{71F1CEE5-210E-4E5F-AC53-A7335F785ABE}" destId="{3D2A8527-D2CE-4CED-8166-2DC5D5D9CFDF}" srcOrd="2" destOrd="0" parTransId="{A3681750-D7C9-43C9-BC40-B4005D54C84E}" sibTransId="{5B5DA155-B769-437B-A270-DC1047EE3974}"/>
    <dgm:cxn modelId="{E27853AA-9D43-4F7F-BFB7-F4F27CFA94E4}" srcId="{71F1CEE5-210E-4E5F-AC53-A7335F785ABE}" destId="{A5404B71-6233-48E1-A412-7CFD3B7E7B98}" srcOrd="3" destOrd="0" parTransId="{8BC533D5-6AC6-42E4-B14B-BDB7546B1D30}" sibTransId="{363EE96F-CF88-4287-9397-A25B2C18F766}"/>
    <dgm:cxn modelId="{D4787CC0-30D2-4056-BCDC-41ECCE351844}" type="presOf" srcId="{1A97B5F0-939D-402B-BC18-48F26CD8B1FF}" destId="{E15C960A-A731-4473-98E6-813E657B3964}" srcOrd="0" destOrd="0" presId="urn:microsoft.com/office/officeart/2005/8/layout/hProcess9"/>
    <dgm:cxn modelId="{866DBCBA-C4DF-4931-A804-44398BE28A72}" type="presParOf" srcId="{2CACBBB4-05FF-47E6-90D4-49BDD9ABB812}" destId="{371FFFDE-776E-47F9-B2EA-C572EE440D54}" srcOrd="0" destOrd="0" presId="urn:microsoft.com/office/officeart/2005/8/layout/hProcess9"/>
    <dgm:cxn modelId="{31492E40-8264-4D09-882C-4259437574B0}" type="presParOf" srcId="{2CACBBB4-05FF-47E6-90D4-49BDD9ABB812}" destId="{A37FF0D0-A98C-4FB2-A6A1-C9643B26D2E0}" srcOrd="1" destOrd="0" presId="urn:microsoft.com/office/officeart/2005/8/layout/hProcess9"/>
    <dgm:cxn modelId="{8E880B89-8EE0-4A72-B481-D2077BE1423A}" type="presParOf" srcId="{A37FF0D0-A98C-4FB2-A6A1-C9643B26D2E0}" destId="{AFDC5D8B-3BC8-4887-AA80-6BED725A458F}" srcOrd="0" destOrd="0" presId="urn:microsoft.com/office/officeart/2005/8/layout/hProcess9"/>
    <dgm:cxn modelId="{762DE98C-9F51-40FD-B754-9B09DA8810EB}" type="presParOf" srcId="{A37FF0D0-A98C-4FB2-A6A1-C9643B26D2E0}" destId="{AFC5AC7C-80C1-453E-8957-2F4B10A3FFE6}" srcOrd="1" destOrd="0" presId="urn:microsoft.com/office/officeart/2005/8/layout/hProcess9"/>
    <dgm:cxn modelId="{F2C2299C-098D-4C4C-9613-7C8FC19AF6D2}" type="presParOf" srcId="{A37FF0D0-A98C-4FB2-A6A1-C9643B26D2E0}" destId="{5CA0AF81-4B14-4044-A7AB-8C2DA80D1817}" srcOrd="2" destOrd="0" presId="urn:microsoft.com/office/officeart/2005/8/layout/hProcess9"/>
    <dgm:cxn modelId="{EA90F4AB-BC8F-4176-99B7-1CC4C2A3BD6D}" type="presParOf" srcId="{A37FF0D0-A98C-4FB2-A6A1-C9643B26D2E0}" destId="{FF8A5063-1468-48B7-B64F-C1252F81EE5D}" srcOrd="3" destOrd="0" presId="urn:microsoft.com/office/officeart/2005/8/layout/hProcess9"/>
    <dgm:cxn modelId="{A1323AE4-C767-4F28-B402-C9A75A81561B}" type="presParOf" srcId="{A37FF0D0-A98C-4FB2-A6A1-C9643B26D2E0}" destId="{417A9058-4375-46B1-975C-D03FB047FF94}" srcOrd="4" destOrd="0" presId="urn:microsoft.com/office/officeart/2005/8/layout/hProcess9"/>
    <dgm:cxn modelId="{CAF79456-8883-46B1-8018-5D220062EE5F}" type="presParOf" srcId="{A37FF0D0-A98C-4FB2-A6A1-C9643B26D2E0}" destId="{AEBAC6A1-8BDC-41B3-9BFD-97BC50F06340}" srcOrd="5" destOrd="0" presId="urn:microsoft.com/office/officeart/2005/8/layout/hProcess9"/>
    <dgm:cxn modelId="{DC0CBD13-4CC5-42B1-A630-4EB55F91656F}" type="presParOf" srcId="{A37FF0D0-A98C-4FB2-A6A1-C9643B26D2E0}" destId="{60033A5E-BCBF-4BAB-8D05-FB11730B6637}" srcOrd="6" destOrd="0" presId="urn:microsoft.com/office/officeart/2005/8/layout/hProcess9"/>
    <dgm:cxn modelId="{E2FA4B63-2B43-41A5-9418-F0722215091F}" type="presParOf" srcId="{A37FF0D0-A98C-4FB2-A6A1-C9643B26D2E0}" destId="{F1EE9B62-657C-4233-B4BE-72DD55D240E8}" srcOrd="7" destOrd="0" presId="urn:microsoft.com/office/officeart/2005/8/layout/hProcess9"/>
    <dgm:cxn modelId="{55FBA246-250B-4B4C-B776-D910D6EB62B0}" type="presParOf" srcId="{A37FF0D0-A98C-4FB2-A6A1-C9643B26D2E0}" destId="{7825AC29-3B7A-49DC-B340-79178947D430}" srcOrd="8" destOrd="0" presId="urn:microsoft.com/office/officeart/2005/8/layout/hProcess9"/>
    <dgm:cxn modelId="{37AC2FCE-63B5-4A74-940B-9AFCC0B2A9A7}" type="presParOf" srcId="{A37FF0D0-A98C-4FB2-A6A1-C9643B26D2E0}" destId="{801AF514-2949-4A0C-9ECA-3DBA24A3E0FC}" srcOrd="9" destOrd="0" presId="urn:microsoft.com/office/officeart/2005/8/layout/hProcess9"/>
    <dgm:cxn modelId="{3D7030B9-43FF-4D9E-9417-A0502AF16AE7}" type="presParOf" srcId="{A37FF0D0-A98C-4FB2-A6A1-C9643B26D2E0}" destId="{E15C960A-A731-4473-98E6-813E657B39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Supporting Docs &amp; Submission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Supporting Docs &amp; Submission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Seeking Funding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47184" y="677633"/>
        <a:ext cx="1255293" cy="765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Forms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none" kern="1200" dirty="0" smtClean="0">
              <a:solidFill>
                <a:schemeClr val="bg1"/>
              </a:solidFill>
              <a:effectLst/>
            </a:rPr>
            <a:t>Application Forms</a:t>
          </a:r>
          <a:endParaRPr lang="en-CA" sz="1600" b="1" u="none" kern="1200" dirty="0">
            <a:solidFill>
              <a:schemeClr val="bg1"/>
            </a:solidFill>
            <a:effectLst/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 of Purpose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none" kern="1200" dirty="0" smtClean="0">
              <a:solidFill>
                <a:schemeClr val="bg1"/>
              </a:solidFill>
              <a:effectLst/>
            </a:rPr>
            <a:t>Application Forms</a:t>
          </a:r>
          <a:endParaRPr lang="en-CA" sz="1600" b="1" u="none" kern="1200" dirty="0">
            <a:solidFill>
              <a:schemeClr val="bg1"/>
            </a:solidFill>
            <a:effectLst/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 of Purpose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none" kern="1200" dirty="0" smtClean="0">
              <a:solidFill>
                <a:schemeClr val="bg1"/>
              </a:solidFill>
              <a:effectLst/>
            </a:rPr>
            <a:t>Application Forms</a:t>
          </a:r>
          <a:endParaRPr lang="en-CA" sz="1600" b="1" u="none" kern="1200" dirty="0">
            <a:solidFill>
              <a:schemeClr val="bg1"/>
            </a:solidFill>
            <a:effectLst/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 of Purpose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Letters of Reference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Writing Sample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Writing Sample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Supporting Docs &amp; Submission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FFDE-776E-47F9-B2EA-C572EE440D54}">
      <dsp:nvSpPr>
        <dsp:cNvPr id="0" name=""/>
        <dsp:cNvSpPr/>
      </dsp:nvSpPr>
      <dsp:spPr>
        <a:xfrm>
          <a:off x="685799" y="0"/>
          <a:ext cx="7772400" cy="212074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DC5D8B-3BC8-4887-AA80-6BED725A458F}">
      <dsp:nvSpPr>
        <dsp:cNvPr id="0" name=""/>
        <dsp:cNvSpPr/>
      </dsp:nvSpPr>
      <dsp:spPr>
        <a:xfrm>
          <a:off x="111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Application Forms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1521" y="677633"/>
        <a:ext cx="1255293" cy="765477"/>
      </dsp:txXfrm>
    </dsp:sp>
    <dsp:sp modelId="{5CA0AF81-4B14-4044-A7AB-8C2DA80D1817}">
      <dsp:nvSpPr>
        <dsp:cNvPr id="0" name=""/>
        <dsp:cNvSpPr/>
      </dsp:nvSpPr>
      <dsp:spPr>
        <a:xfrm>
          <a:off x="156124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6507"/>
                <a:satOff val="9567"/>
                <a:lumOff val="-3529"/>
                <a:alphaOff val="0"/>
                <a:shade val="20000"/>
                <a:satMod val="200000"/>
              </a:schemeClr>
              <a:schemeClr val="accent4">
                <a:hueOff val="-6507"/>
                <a:satOff val="9567"/>
                <a:lumOff val="-3529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Statement of Purpose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1602654" y="677633"/>
        <a:ext cx="1255293" cy="765477"/>
      </dsp:txXfrm>
    </dsp:sp>
    <dsp:sp modelId="{417A9058-4375-46B1-975C-D03FB047FF94}">
      <dsp:nvSpPr>
        <dsp:cNvPr id="0" name=""/>
        <dsp:cNvSpPr/>
      </dsp:nvSpPr>
      <dsp:spPr>
        <a:xfrm>
          <a:off x="3122376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3014"/>
                <a:satOff val="19134"/>
                <a:lumOff val="-7058"/>
                <a:alphaOff val="0"/>
                <a:shade val="20000"/>
                <a:satMod val="200000"/>
              </a:schemeClr>
              <a:schemeClr val="accent4">
                <a:hueOff val="-13014"/>
                <a:satOff val="19134"/>
                <a:lumOff val="-705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Letters of Reference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3163786" y="677633"/>
        <a:ext cx="1255293" cy="765477"/>
      </dsp:txXfrm>
    </dsp:sp>
    <dsp:sp modelId="{60033A5E-BCBF-4BAB-8D05-FB11730B6637}">
      <dsp:nvSpPr>
        <dsp:cNvPr id="0" name=""/>
        <dsp:cNvSpPr/>
      </dsp:nvSpPr>
      <dsp:spPr>
        <a:xfrm>
          <a:off x="4683509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9522"/>
                <a:satOff val="28702"/>
                <a:lumOff val="-10588"/>
                <a:alphaOff val="0"/>
                <a:shade val="20000"/>
                <a:satMod val="200000"/>
              </a:schemeClr>
              <a:schemeClr val="accent4">
                <a:hueOff val="-19522"/>
                <a:satOff val="28702"/>
                <a:lumOff val="-10588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Writing Sample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4724919" y="677633"/>
        <a:ext cx="1255293" cy="765477"/>
      </dsp:txXfrm>
    </dsp:sp>
    <dsp:sp modelId="{7825AC29-3B7A-49DC-B340-79178947D430}">
      <dsp:nvSpPr>
        <dsp:cNvPr id="0" name=""/>
        <dsp:cNvSpPr/>
      </dsp:nvSpPr>
      <dsp:spPr>
        <a:xfrm>
          <a:off x="6244642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29"/>
                <a:satOff val="38269"/>
                <a:lumOff val="-14117"/>
                <a:alphaOff val="0"/>
                <a:shade val="20000"/>
                <a:satMod val="200000"/>
              </a:schemeClr>
              <a:schemeClr val="accent4">
                <a:hueOff val="-26029"/>
                <a:satOff val="38269"/>
                <a:lumOff val="-14117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u="sng" kern="1200" dirty="0" smtClean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Supporting Docs &amp; Submission</a:t>
          </a:r>
          <a:endParaRPr lang="en-CA" sz="1600" b="1" u="sng" kern="1200" dirty="0">
            <a:solidFill>
              <a:srgbClr val="FFC0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052" y="677633"/>
        <a:ext cx="1255293" cy="765477"/>
      </dsp:txXfrm>
    </dsp:sp>
    <dsp:sp modelId="{E15C960A-A731-4473-98E6-813E657B3964}">
      <dsp:nvSpPr>
        <dsp:cNvPr id="0" name=""/>
        <dsp:cNvSpPr/>
      </dsp:nvSpPr>
      <dsp:spPr>
        <a:xfrm>
          <a:off x="7805774" y="636223"/>
          <a:ext cx="1338113" cy="8482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2536"/>
                <a:satOff val="47836"/>
                <a:lumOff val="-17646"/>
                <a:alphaOff val="0"/>
                <a:shade val="20000"/>
                <a:satMod val="200000"/>
              </a:schemeClr>
              <a:schemeClr val="accent4">
                <a:hueOff val="-32536"/>
                <a:satOff val="47836"/>
                <a:lumOff val="-17646"/>
                <a:alphaOff val="0"/>
                <a:tint val="12000"/>
                <a:satMod val="19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chemeClr val="bg1"/>
              </a:solidFill>
            </a:rPr>
            <a:t>Seeking Funding</a:t>
          </a:r>
          <a:endParaRPr lang="en-CA" sz="1600" b="1" kern="1200" dirty="0">
            <a:solidFill>
              <a:schemeClr val="bg1"/>
            </a:solidFill>
          </a:endParaRPr>
        </a:p>
      </dsp:txBody>
      <dsp:txXfrm>
        <a:off x="7847184" y="677633"/>
        <a:ext cx="1255293" cy="76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94042-7340-9F40-81C3-6160B2AA51CF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4142-1F15-6E4B-ACE5-520DCFE57B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9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4058-78FB-A747-A339-AFF26216D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74A4-3970-4D45-83E3-A664965DAA94}" type="datetimeFigureOut">
              <a:rPr lang="en-US" smtClean="0"/>
              <a:pPr/>
              <a:t>16-09-13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9" Type="http://schemas.openxmlformats.org/officeDocument/2006/relationships/image" Target="../media/image15.jpeg"/><Relationship Id="rId10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" y="2013590"/>
            <a:ext cx="5424889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Graduate Studies Workshop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Part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44" y="4178350"/>
            <a:ext cx="4739088" cy="947321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Social Welfare and </a:t>
            </a:r>
          </a:p>
          <a:p>
            <a:r>
              <a:rPr lang="en-GB" sz="1800" dirty="0" smtClean="0">
                <a:solidFill>
                  <a:srgbClr val="FFFFFF"/>
                </a:solidFill>
              </a:rPr>
              <a:t>Social Development</a:t>
            </a:r>
          </a:p>
        </p:txBody>
      </p:sp>
      <p:pic>
        <p:nvPicPr>
          <p:cNvPr id="6148" name="Picture 4" descr="C:\Users\Tiana\AppData\Local\Microsoft\Windows\INetCache\IE\O4UAP6E3\MP900427709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97" y="1637064"/>
            <a:ext cx="3902467" cy="39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8" y="2030235"/>
            <a:ext cx="9144000" cy="4292600"/>
          </a:xfrm>
        </p:spPr>
        <p:txBody>
          <a:bodyPr>
            <a:normAutofit/>
          </a:bodyPr>
          <a:lstStyle/>
          <a:p>
            <a:r>
              <a:rPr lang="en-GB" sz="2800" dirty="0"/>
              <a:t>Brush it up a little before submitting it. </a:t>
            </a:r>
          </a:p>
          <a:p>
            <a:pPr lvl="1"/>
            <a:r>
              <a:rPr lang="en-GB" sz="2400" dirty="0"/>
              <a:t>Did your professor make recommendations for improvement</a:t>
            </a:r>
            <a:r>
              <a:rPr lang="en-GB" sz="2400" dirty="0" smtClean="0"/>
              <a:t>?</a:t>
            </a:r>
          </a:p>
          <a:p>
            <a:pPr lvl="1"/>
            <a:endParaRPr lang="en-GB" sz="2400" dirty="0"/>
          </a:p>
          <a:p>
            <a:r>
              <a:rPr lang="en-GB" dirty="0" smtClean="0"/>
              <a:t>Consider the sample’s length (too long does not mean better: on the contrary!)</a:t>
            </a:r>
          </a:p>
          <a:p>
            <a:pPr lvl="1"/>
            <a:r>
              <a:rPr lang="en-GB" dirty="0" smtClean="0"/>
              <a:t>Better to explain that you sent only a portion than to submit something too lengthy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34834153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mission_procedures.jpg"/>
          <p:cNvPicPr>
            <a:picLocks noChangeAspect="1"/>
          </p:cNvPicPr>
          <p:nvPr/>
        </p:nvPicPr>
        <p:blipFill>
          <a:blip r:embed="rId2">
            <a:lum bright="47000" contrast="-14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19299"/>
            <a:ext cx="9144000" cy="43273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09800"/>
            <a:ext cx="8458200" cy="3657600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Ø"/>
            </a:pPr>
            <a:r>
              <a:rPr lang="en-GB" sz="2400" dirty="0"/>
              <a:t>Arrange for all materials to arrive before the deadline</a:t>
            </a:r>
          </a:p>
          <a:p>
            <a:pPr lvl="1">
              <a:buFont typeface="Wingdings" charset="2"/>
              <a:buChar char="Ø"/>
            </a:pPr>
            <a:r>
              <a:rPr lang="en-GB" sz="2400" dirty="0"/>
              <a:t>Send the required number of copies</a:t>
            </a:r>
          </a:p>
          <a:p>
            <a:pPr lvl="1">
              <a:buFont typeface="Wingdings" charset="2"/>
              <a:buChar char="Ø"/>
            </a:pPr>
            <a:r>
              <a:rPr lang="en-GB" sz="2400" dirty="0"/>
              <a:t>Keep a copy of </a:t>
            </a:r>
            <a:r>
              <a:rPr lang="en-GB" sz="2400" dirty="0" smtClean="0"/>
              <a:t>all materials</a:t>
            </a:r>
            <a:endParaRPr lang="en-GB" sz="2400" dirty="0"/>
          </a:p>
          <a:p>
            <a:pPr lvl="1">
              <a:buFont typeface="Wingdings" charset="2"/>
              <a:buChar char="Ø"/>
            </a:pPr>
            <a:r>
              <a:rPr lang="en-GB" sz="2400" dirty="0"/>
              <a:t>Be sure your application looks professional</a:t>
            </a:r>
          </a:p>
          <a:p>
            <a:pPr lvl="1">
              <a:buFont typeface="Wingdings" charset="2"/>
              <a:buChar char="Ø"/>
            </a:pPr>
            <a:r>
              <a:rPr lang="en-GB" sz="2400" dirty="0"/>
              <a:t>Include your e-mail address and phone number </a:t>
            </a:r>
          </a:p>
          <a:p>
            <a:pPr lvl="1">
              <a:buFont typeface="Wingdings" charset="2"/>
              <a:buChar char="Ø"/>
            </a:pPr>
            <a:r>
              <a:rPr lang="en-GB" sz="2400" dirty="0"/>
              <a:t>Keep it neat, </a:t>
            </a:r>
            <a:r>
              <a:rPr lang="en-GB" sz="2400" dirty="0" smtClean="0"/>
              <a:t>simple, </a:t>
            </a:r>
            <a:r>
              <a:rPr lang="en-GB" sz="2400" dirty="0"/>
              <a:t>and consistent</a:t>
            </a:r>
          </a:p>
          <a:p>
            <a:pPr lvl="1">
              <a:buFont typeface="Wingdings" charset="2"/>
              <a:buChar char="Ø"/>
            </a:pPr>
            <a:r>
              <a:rPr lang="en-GB" sz="2400" dirty="0"/>
              <a:t>Have headers/footers with page numbers and your name</a:t>
            </a:r>
          </a:p>
          <a:p>
            <a:pPr lvl="1">
              <a:buFont typeface="Wingdings" charset="2"/>
              <a:buChar char="Ø"/>
            </a:pPr>
            <a:r>
              <a:rPr lang="en-GB" sz="2400" dirty="0"/>
              <a:t>Don’t have a cover letter (unless specifically requested)</a:t>
            </a:r>
          </a:p>
          <a:p>
            <a:endParaRPr lang="en-GB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886701278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dmission_procedures.jpg"/>
          <p:cNvPicPr>
            <a:picLocks noChangeAspect="1"/>
          </p:cNvPicPr>
          <p:nvPr/>
        </p:nvPicPr>
        <p:blipFill>
          <a:blip r:embed="rId2">
            <a:lum bright="47000" contrast="-14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19299"/>
            <a:ext cx="9144000" cy="43273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Application form(s)</a:t>
            </a:r>
          </a:p>
          <a:p>
            <a:r>
              <a:rPr lang="en-GB" dirty="0" smtClean="0"/>
              <a:t>Scholarship/financial aid forms</a:t>
            </a:r>
          </a:p>
          <a:p>
            <a:r>
              <a:rPr lang="en-GB" dirty="0" smtClean="0"/>
              <a:t>Transcripts (official, not photocopies)</a:t>
            </a:r>
          </a:p>
          <a:p>
            <a:pPr lvl="1"/>
            <a:r>
              <a:rPr lang="en-GB" dirty="0" smtClean="0"/>
              <a:t>order well in advance of the application deadline 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216931072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5" name="Picture 3" descr="C:\Users\Tiana\AppData\Local\Microsoft\Windows\INetCache\IE\K6S4RQOB\MC90044215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61" y="2019299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mission_procedures.jpg"/>
          <p:cNvPicPr>
            <a:picLocks noChangeAspect="1"/>
          </p:cNvPicPr>
          <p:nvPr/>
        </p:nvPicPr>
        <p:blipFill>
          <a:blip r:embed="rId2">
            <a:lum bright="47000" contrast="-14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19299"/>
            <a:ext cx="9144000" cy="43273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01525"/>
            <a:ext cx="3657600" cy="3657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of </a:t>
            </a:r>
            <a:r>
              <a:rPr lang="en-GB" dirty="0" smtClean="0"/>
              <a:t>purpose</a:t>
            </a:r>
            <a:endParaRPr lang="en-GB" dirty="0"/>
          </a:p>
          <a:p>
            <a:r>
              <a:rPr lang="en-GB" dirty="0"/>
              <a:t>Sample of written work</a:t>
            </a:r>
          </a:p>
          <a:p>
            <a:r>
              <a:rPr lang="en-GB" dirty="0"/>
              <a:t>Letters of reference (usually sent in directly by your professors) </a:t>
            </a:r>
            <a:endParaRPr lang="en-GB" dirty="0" smtClean="0"/>
          </a:p>
          <a:p>
            <a:r>
              <a:rPr lang="en-GB" dirty="0"/>
              <a:t>Résumé or </a:t>
            </a:r>
            <a:r>
              <a:rPr lang="en-GB" dirty="0" smtClean="0"/>
              <a:t>CV, if requested</a:t>
            </a:r>
            <a:endParaRPr lang="en-GB" dirty="0"/>
          </a:p>
          <a:p>
            <a:r>
              <a:rPr lang="en-GB" dirty="0" smtClean="0"/>
              <a:t>Additional </a:t>
            </a:r>
            <a:r>
              <a:rPr lang="en-GB" dirty="0"/>
              <a:t>test scores, if necessary (</a:t>
            </a:r>
            <a:r>
              <a:rPr lang="en-GB" i="1" dirty="0"/>
              <a:t>e.g. </a:t>
            </a:r>
            <a:r>
              <a:rPr lang="en-GB" dirty="0"/>
              <a:t>GRE, TOEFL)</a:t>
            </a:r>
          </a:p>
          <a:p>
            <a:endParaRPr lang="en-C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4885327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9" name="Picture 3" descr="C:\Users\Tiana\AppData\Local\Microsoft\Windows\INetCache\IE\K6S4RQOB\MP900175372[1]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03" y="2743202"/>
            <a:ext cx="3910340" cy="259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15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uation-money.jpg"/>
          <p:cNvPicPr>
            <a:picLocks noChangeAspect="1"/>
          </p:cNvPicPr>
          <p:nvPr/>
        </p:nvPicPr>
        <p:blipFill>
          <a:blip r:embed="rId2">
            <a:lum bright="26000" contrast="-54000"/>
            <a:alphaModFix amt="68000"/>
          </a:blip>
          <a:stretch>
            <a:fillRect/>
          </a:stretch>
        </p:blipFill>
        <p:spPr>
          <a:xfrm>
            <a:off x="4645742" y="2794639"/>
            <a:ext cx="4498258" cy="40633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4564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Ontario Graduate Scholarships</a:t>
            </a:r>
          </a:p>
          <a:p>
            <a:r>
              <a:rPr lang="en-GB" sz="2800" dirty="0" smtClean="0"/>
              <a:t>Social Science and Humanities Research Council (SSHRC)</a:t>
            </a:r>
          </a:p>
          <a:p>
            <a:r>
              <a:rPr lang="en-GB" sz="2800" dirty="0" smtClean="0"/>
              <a:t>University &amp; Program Scholarships</a:t>
            </a:r>
          </a:p>
          <a:p>
            <a:r>
              <a:rPr lang="en-GB" sz="2800" dirty="0" smtClean="0"/>
              <a:t>Teaching Assistantships</a:t>
            </a:r>
          </a:p>
          <a:p>
            <a:r>
              <a:rPr lang="en-GB" sz="2800" dirty="0" smtClean="0"/>
              <a:t>Research Assistantships</a:t>
            </a:r>
          </a:p>
          <a:p>
            <a:pPr>
              <a:buNone/>
            </a:pPr>
            <a:endParaRPr lang="en-GB" sz="2800" dirty="0" smtClean="0"/>
          </a:p>
          <a:p>
            <a:endParaRPr lang="en-GB" sz="28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14773065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4655649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data:image/jpeg;base64,/9j/4AAQSkZJRgABAQAAAQABAAD/2wCEAAkGBxQTEhQUEhQWFRQWGRwaFxgYFxceHhYfGhgYGxgYGBcYHSggHSAlGxgUITEhJikrLi46Fx8zODMtNyguLi4BCgoKDg0OGxAQGy8kICQvLCwsLCwsLCwsLC8sLCwsLCwsLCwsLCwsLywsLCwsLCwsLCwsLCwsLCwsLCwsLCwsLP/AABEIAPMA0AMBEQACEQEDEQH/xAAbAAEAAgMBAQAAAAAAAAAAAAAABQYCAwQBB//EAEwQAAIBAwIDBAYDCgsHBQAAAAECAwAEERIhBQYxEyJBUQcyYXGBkRQjoTRCUlRic4KSsdIVFjVTVXKDk7LB0zNEdLPC4fAXQ6Kj0f/EABoBAQADAQEBAAAAAAAAAAAAAAABAgQDBQb/xAA2EQACAgEDAgIIBgEEAwEAAAAAAQIRAwQhMRJBE1EUImFxgaHR8DIzkbHB4VIFQlPxNHLSFf/aAAwDAQACEQMRAD8As9cD6gUAoBQCgFAKAUAoBQCgFACaACgFAKAUAoBQCgFAKAUAoBQCgFAKAUAoBQCgFAKAUAoBQCgIDneNmtWQOE1ZBBTUXGhzpUZGDkBtWdtJNTHkz6pN46s6eVUZbZFZw+jujCaNIUBQpU53GDvk5653oy2BNQSb/glqg7CgFAKAUAoBQCgFAKAUAoBQCgFAKAUAoBQCgFAKA0Xl2sS6mPnpA3ZyATpRerMQDgDc4oVlJRVsgri+mnZkjyq99D2WNWGUaHMzYETqdWUGphjpUmdzlN0vbx9ez9nJx8R4c0as0iozSLkZaWQiaGImNtgAcqsmQqDPtzipRSeNxVvv73ult/PY2WvCnOow4j0IYxh5EOqQB5ZASCMh2IAKAjT4bYWTHG3vHbt377t/aOqDic0TBZgWXYDUAJMJGSzArlZmZl9VMEZ6Coouskoupf3x879hPQTq4ypBwcH2EdVI8CPEHcVBoUk+DZQkUAoBQCgFAKAUAoBQCgFAKAUAoBQCgFAKAUBTrbj0NwrvcnsWiDs0SSMx7ONgp14AwS52xhiBjOkkG1GKOaORNz2q9r7L+/uirvzehv4JrZJOySIxdgFAJ9chVVSRgkofZp6bCrVsZPSk8ylBOkqoluNc4LcWqqqNFNKzxqGCMFddAaNtYxhklI1YGMnPjUKNM7ZdUsmOkqb2+Plv52bbHnVYbRMRtNIHEbY0rrcrrkI0LjAJwNt/to47kx1ahjW1vj48siOH84wm8uZrguYZUREjK6sAYO4zjCnV8XJFK2OMNVB5ZSnw9qLLccfit3RLcm4eR4k0GQ7LKpdHBwdXXdyCxyuSdqijU80cbShu3Xfz4/758y4VU2igFAKAUAoBQCgFAKAUAoBQCgFAKAUAoBQCgPnvF1tIryeG61KJ4h2UqgkqrAKY2Cg5w6AqSDjGOlXV1sebk8KORxn3Wz/j6Ht7xAz3NvLw23EwtAyu2BGpDLp7NS+NwA3htkeFK23JlNznGWGN9Pw+Bz8X5j+kosEFqkctw8kOp2j1IWKibujvDORljjp0OBRKiuTP4i6Yxpu1vXxN3BuaTHEkbWge5jk7AaGjy8iJo1H74d3ILYI670aJx6jpik43JOu3P33OfhdvHGLiDicfYyXUhkDBQwZc6mVHXVp0nV7tVPcVhGMeqGZU5OyV4DFbXF60loPqolAkfB+sbK9ki6hkIgiB2xnA6jrDutzriWOeW4cLn2+XwVF2qpvFAKAUAoBQCgFAKAUAoBQCgFAKAUAoBQCgFAVDnjl2WcrLbhO1Ux4YkhowhY5Vh1GWyV690EZO1WizFqsEp+tDnb5FNTja2skui4mQyNqeKKPZWPX6y67+fbpzVqsxeMscnUmr7Jfy9/kRY4vCFC9nOyq5kXVcKCHOMvqWENnYeJ6VJx8WFVT8+f6PY+NRAIFjnQI5kXRcJkOcZbLQ5PQeNKJWaKqk9t+f6JFuNi5mVjcSmUIyRCSMjQXGNSvanVn3pv41FHXxvElfU77Wv/n6F75C4DJawntVRXPdwmO8A7lWdvE97A8gB45xWTs36TDLHH1uS0VU1igFAKAUAoBQCgFAKAUAoBQCgFAKAUAoBQCgFAabq0jkGJERx5OoYfIihWUYy5Vka/K1ketrD8EA/ZU2zm9Nif8AtR4nKlkP91i+Kg/tp1Mj0bF/iiRs7GKIYijSMeSKq/sFRZ1jCMfwqjooWFAKAUAoBQCgFAKAUAoBQCgFAKAUAoBQCgFAKAUAoBQCgFAKAUAoBQCgFAKAUAoBQCgFAKAUAoBQCgFAKAUAoBQCgPcUB5QHuKA8oBigFAKAUAoBQCgFAKAUAoBQCgFAKAUAoBQENzlIVsbhlJUhDgg4I3HQipjycNS2sUmjg4fx1LbhkE07EkxrgZy0jY6DPj7fCpatnOGZY8EZS8v1OXlWwuLiT6bds6ht4YAzBVHgzL4+wHr1PhRtLZFcEJ5JeLk+CNfpLZ82SJI8faSlCUYg4bQPA74zSJGtv1EnVs9/iC34/c/rH96nV7B6E/8ANmn0kl7ewt1SR9SOiFwxDNpicZYg+JANI8ldbcMMUn5fsbjyA34/c/rH96nV7C3oT/zZlzrE9twvQsrlkKDtMkMe/wCJBz40juxqU8enpPjucqcjzNGrx39wHKhhqZsZIzjIbI99T1ewr6JNxtTdkn6O+OSXMDic5kifQW27wxkZxtkbjPjgVElR10eaWSD6uUWqqmsUAoBQCgFAKAUAoBQCgFAKAUAoBQEJzv8AcFz+bP7RUx5OGq/Jl7j51FA8Jsbm8Uz2YjUIF6RbbBl8d9/yvhir+48xRceieTeNfp9/M+t21wsiK8bBkYZVh0IrmezGSkrRSfSgG1WPZ419sdGemruac+zOKvEwa67hXNm7seN/zlt8h+7UeqWrV+aOf0r6voMGv1u1XVjz7KTOPjmkeSuvvwlfn/DOkw8b/nLX5D92nqlq1fmh6QBJ/BX1xBlzHrK9C2oZx7KR5Gr6vR/W52OWKy4xJEqiaBEKgAjZgukY3CEg48qn1SqhqpRq0vv3Fk5T5eWyg7MNrZjqdsYycAYA8AAP2+dVbs06fAsMaJqoO4oBQCgFAKAUAoBQCgFAKAUAoBQCgIfnGFnsrhUUsxQgKoJJ3GwA3NSuTjqU3ikkYct2QNhBFMmxiCujj5gg9KPkjDC8KjJdiuJZ3PC5vqEkubKRt41BZ4j5gD9vQ9Dg4NTszL05NNL1U3F9u6N3pCEjiylhhll0SdoVVHzgaCAw05XOMbikS2s6n0Sim6dj+PF1/Rc/zk/0KdK8x6Xk/wCN/P6GHpBSW5sLdlgk1tIrNGFZmTMcmQQFzsSB0FI7MjWKWTDFpO74+DMzzxdf0XP85P8AQp0rzJ9Lyf8AG/n9DPm2Sa74VqFvIkrsPqcMzLpkI6aQdwAenjRbMnUOWXT30u/L4lusFIijBGCEXIPh3RVTZD8KN9CwoBQCgFAKAUAoBQCgFAKAUAoBQCgFAKAUAoBQCgFAKAUAoBQCgFAKAUAoBQCgFAKAUAoBQCgFAKAE0BS77nvVKYrG3a6YdWGQvvGAcj2nA8s1bp8zDLWXLpxR6jE83XkPeuuHuI/FoznSPMjcfMinSuzHpWWG84bewuFlcrLGkiZ0uoZc9cMARke41U2RkpJSXchedOZPoUKuFDSO2lVJ223ZjjfAGB+kKlKzhqc/gxvuSXA+JLcwRzL0dckfgnoy/BgR8KhqjriyLJBSXc4eaePm0EJCB+1kEe5xjPj03qUrOefN4VbcuicNQaCB5y5hNlCkgjEmpwmC2Md1jnOD+DUpWZ9Tn8GKlVnfwPi8d1CssR2OxHijDqre0fbsfGoao6YssckeqJx818yJZRamGqRto0zjV5knwA8/cKlKymozrDG3z2R0cs8VN1bRzlQhfV3Qc40uy9cfk5+NGqLYMniY1PzJOoOooBQCgFAKAUAoBQCgFAKAUAoCqek6/aKxYLsZWEZI8iGZvmqEfGrR5Meum44tu+xKcp8JS2tY0QDJUM5/CYgEk/sHsAqG7Z20+JY8aSJeoOx4qgDAGAOgFAUKNBxDirlhqt7MacHoz7j/ABaj/Zir8I85Lx9Q74j+/wB/sbORnNrdXPD3JwCZISfFTjOP0dJ28Q1RLdWTpW8eSWF+9G30nerZ/wDEL+ykS2u4h7y7Gqm4o3pc+5Yfz4/wSVaJg/1D8te/6nNxiB+E3BuYFLWkpxLGPvD4EeW/Q9Oq+IqVuimSL00+uP4Xyvv77HInCXuYLriN2O80EnYR+CLobS2D9nvLeIpdbIosTyQlmyeTpff33LP6OP5Ot/7T/nSVWXJr0X5Efj+7LLUGoUAoBQCgFAKAUAoBQCgFAKAUBBc7cGN1aPGozIMOg82Xw+ILD41KdMz6rF4mNpc9iJ5N5wieJIbhxFPEAhEh0htOwOTsG6Aqd81LicdNqouKjN01tuWG+4/bRDMk8S+ONYJPuVck/AVFM0yzY4reSODj/MiR2DXMZ9dcRZ2JZ9lOPZu2PyaJb0c82dRw9a78Fa4B6PyYI3a5mieRQzKhwBncZ8zgjPxqzkZcOi9RNyabObmLlx+HmK9imkmMci69fUKdsZ8jkr+nRO9iubA8FZYtun3JT0jXSPDYyKRoaZHB9hXOT5bUj3OusknGElxZaTzDafjVv/fR/vVWma/Hxf5L9UVT0p3CSWcDxsroZxhlYMDhJAcEbHcEfCpjyZNfJSxJp9/qXu4hVwyuoZW2KsAQR5EHrVTe0nsyN5p+4rr8xJ/gNSuTnn/Kl7mR3o4/k63/ALT/AJ0lJcnLRfkR+P7sstQahQCgFAKAUAoBQCgFAKAUAoBQCgIfjHK9rcnVNEC/4Skqx95UjPxzUptHDJp8eTeSOG05CsY21djqI/DZmH6pOD8anqZSOjwp3RK8U4FBcBFmTUsZyq5YKPD1VIB22wfb51CdHXJhhNJSXBI1B1NN7aJLG0ci6kcYYeYPtG499CsoqScXwRlxytavDHA0ZMUZJRdcndzn77VnxO2am2cnp8bioNbL3nD/ABAsP5k/3sv71OplPQsPl82d03K9q0CW7RkwxsWRdb7EliTqByfWbx8aWy70+NwUGtkTNQdzVd2yyI8bjKOpVhkjIIwRkb9KESipJpmvhnD44IliiXTGudIyTjLFjuST1Jo2VhCMI9MeDpoXFAKAUAoBQCgFAKAUAoBQCgFAcXFLto+y0478qIc+THfG/WiOeSTjVeaRE3XG54niDxAqxuDIFB1LHFIqxuozv3HDEdT4eVTRylmnFq1537k9mbbfjxluY0hCtbsHBl662VQcR4OCozgnxJx4GlbErN1ZEo8b7/Q7OK37q8cMCq0sgZsuTpjRcBnbG53ZQFHXPUUSL5JtNRjy/kYq9zGsjSmFwqMysiup1AZAKMzAjrvqHTpvTYXkim5Vwc3C7m4lQN9ItizIGCrE2UJ0nvDtjkDJHh1Huo6KY5Tkr6lx5f2OFz3bySq8kGmKTQcQuC31aPkEynHr46HpR0MbyOTTa2dcey/M1LPem4aHtbfuxLJq7CTfU7rjHbfkZz7abEXl6+m1xfD9vtPb/jUyrN2aIzpdRwopyAwdYjgtnY5kIz0G21KE8sknXml+31OmfjQNuk0XjLHGyuN0LTJHIjAHZl1H/uKUXeW4KUfNL50zz6ZcTO4t+ySONimuRWYuy7MFRWXAB2yTuQdqbEdU5t9FJLbck7PtNA7YIH3zozpO+xGrcZGNt8eZqDrHqr1uTdQsKAUAoBQCgFAKAUAoBQCgFAKA4uKWjSdlpx3JUc58lJzj20RzyRcqrzTPLi0Y3MMoxpSOVT55cxFcfqN9lT2Di3NS8k/nRjLYfW27IFVIhJkDbGtQBpAGOuaBw9aLXCsw4rYSM8c0DKJYwy4fOmRG0lkJXdTlVIYZ6dDREZISbUo8r5kavBpXmkneKCJmhkjOh2YyFwgUuxRcBQmPHrU2cvCk5OTSWzXv+R18As5ItKvbwR6UCl43yzEYG47JdjjPU1DL4Yyjs4pe1f8AR2cNs2R7hmxiWXWuPLsok39uUP2UZeEWnJvu/wCEeJZsLp5ttBhSMeeVkkY7eWHH21HYKD8Ry9iXzZwy8IkJkI0967inG59RFhDeHX6ttvdvU2c3ilv/AOyf6V9BxrgjO6vCwUtJE0ynpII5FYMMdHAXGfEbHoMExlwtu4+av20/3ElhPEZVhWKaGVmYxyOyFC/rgMFYMrEk4IBGTTYOE4tqNNPs/bz5nTy5w0wRFGCLl2fTHnSgY7KCQCce6jdlsONwjT+RKVB2FAKAUAoBQCgFAKAUBovbtIkaSVgiL1Y9Bk4H2kChWUlFXLgztp1kRXQhkYAqR0IPQ0JjJSVo2UJNdxOqKXdgqqMlicADzJoQ2krZjaXSSoHjdXQ9GUgg4ODuPbmhEZKStM3ULHLYcRimBMMiSBTglGBAPlkUopCcZ/hdnSTjc9BQuc3DeIxTprhdZFzjI8xjb7R86VRSGSM1cXZ1ULkO3NVkG0m5iz09YY/W6fbU9LOPpOK66kdl5xaCIK0ssaK/qlmADYx6p8eo+dRReWWEd5M5P40Wf41D/eLU0ynpGL/JGyDmK1dlRLiJmYgKA4JJPQAUpkrPjbpSRld8etonKSTxI4xlWcAjIBGQfYQfjSmJZscXTkjG35itXYIlxEzMcKocEknoAKUws+NulJGy+41bwtolmjjbGcMwBwehwaUyZZYRdSaRssOJwzZ7GWOTHXQ6kj3gHIqKJhkhP8Lsx4zxSO2iaaXOhcA6Rk7kAbe80SsjJkWOPVLg2i8TshKWCxlQ+piAACARknYdaFutdPV2OG15ntJGCJcRFjsBqxk+Qz1+FTTOcdRik6UkS1QdhQCgFAKAo3P8rXE9tw+M4MjB5SPvVGcfIB2x7Fq0dtzBq28k44V33Zs9HF2ydvYy/wC0t3On2oTvj2at/wC0FJeZOik43ilyi61U3ELzr9wXP5s/5VMeThqfype4onLF/Jw0QPLlrO6UMSB/snPU/wD75gZG61Zqzz8E5afpcvwy+TJ3mvjT3Mo4fZHLSD66UbqiHqMjwwRk+0L1NQlW7NGoyvJLwcfflmPoqh0JdpnOmbTnz0jGfspIaBUpL2kh6RuKmK1Maby3B7NQOuD6+PgQv6YpFbnTWZOnH0rl7ELyfE/D75rOVsrOiuh8NYXfHydf0V86l7qzhpk8GXwpd0WH0hM44fP2ec4GrH4JYa/hjOfZmqx5NOsvwZURvK/L/Dri0QpEjnSBISTrV8d4Eg5U5zjG3TG1S20zlgwYMmNUr8/Mnn5at2hhhlj7VYV0pqJyBgDfTjfAHyqLZo9Hg4qMldFM5r5ftorzh8ccKqkshEigt3hqjGDk+RPzqybow6jBjjlgktm9/kXC25Ts43V0t0V1IKkFtiOh61XqZtjpsUXaiVZeGRXHG7tJkEiiJWAOeoS3AOx8ifnVrqJk8OM9VJSV7fQtVrynZxurpbqrqQVILbEdD1qvUzXHTYou1ErXGOHxz8aSOZA6G3yVOfDXjpVl+Ey5IRnqkpK1RHc28Kisbq0ezykrPvGGY5GpQDuSQGyVx0PwNE7W5z1GOOHJF49n5F25y4U1zaSwx41tpK5OB3XU7n3A1WLpm7U43kxuK5Kx6SY9EVjG+r6MHCzafyQgHx0iXHuq0TLrV0xgn+Hv9/qTY5SsJo0aKNANikkZOduhznve45qOpnf0bDJJxXxRZTVTUKAUAoDCeZUVnc4VQWYnwAGSflQhtJWz5XwHiF21zNfRWbT9sSqknARQQNI88BUXP5Jro0uDycU8rm8sYXYv+J3MN9FfT2rW6nEcm+Q4IIJPt0j/AOsUpVQnkyQyrLKNdmfVgc7jcHp7a5nrkNzr9wXP5s/5VMeThqfype45eXuHxz8MgilGpGiAPs8iD4EHcGpfJTDBTwKMvI6eU+Wo7KMqh1Oxy7kYLfgjHgAPD3mobsvp9PHCqXPmQvo0/wB9/wCIb/OpkcNF/v8AeQfFr+a54kZbeA3CWh0qoOBqGe8T/XBI/qCpSpGfJOeTP1Qjaia+brq+mEcz2TQm3bWJAc4AIO48shT8KlURqJZp1Jwrp3s+kcI4glxBHKuNMi5x5Hoy/Ahh8K5vY9PHNZIKS7lS5h5RMGu74e5gkQFmjHqsBuwA/wCk5Bx0FWT7MyZtL0XkxOmuxZeVuL/SrWKYjDMCGA6alJVsewkZHvqGqZpwZfExqRXed/u/hf50/wCOKpjwzNqvzsfv+hd6qbz5necGF1xm6jMjxYjVtUZwTiOAY93e+wVe6R5csXiaqSutu3uRYuE8lCCZJRczvoOdLMCDsRv86hyNOPSKElLqZCcycL+k8YSIyPHmDOpDgjGs4qU6RwzY/E1KjdbHJacLXhd+jXIEsMm0dw2cxt5sM4z5k+G4OxFLtHOONafMnPdPh+R9Qqh6xpvLVJUMciq6MN1YZB/8ON6FZRUlTPn3GeFy8JP0m0dmtywEsLnbfpv4+QPrDbqM1dPq2Z52THLSvrxvbuj6JBKHVWHRgGHuIyKoeknaszoSKAUBCc48PnuLZobcopcgMXJHdG5AwD1IA92alcnDUwnOHTDuSHCLBbeGOFPVjUD3nxY+0nJ+NQzpjgoRUV2NHMfChdW0kJ2LDuk/esN1PzA+2pTormxrJBxMOV7SaG2jiuCpeMacqSQVHq9QNwMD4UfJGCMowUZco2cxWLT200SYDOhUZ2GT5kA0XJOaDnjcV3HL1i0FtDE+C0aBTjpkeRIFHyThg4QUX2JEVB0KpwLgVxbRXgUx9rM7NEdTYXVkAsdPUZz49Ks2mY8WHJjjOqt8HdyZwH6HbCNiDIzFpCM4JOwAJ8AoH21DdnTTYfChT57k1PErqyMMqwKsD4gjBB+FQd2k1TKXw7lG4S1nte2VV7QSW8iliy4bPeGBjOFOx2JNWtXZhhpZrG8d97TNNzwrjEqGCSeDs27ruOrKdiNkB6ewZ86m4kPHqpLpbVFu4DwpbWCOFDkINyfviSSx9mSTtVG7NmLGscFFEXzHwKSe6spkKBYH1PqJBI1Ie7gHOynyqU9jjmwynkhJdmWOoNRR+K8uXwvprq0khTtFVe9ucBIwQVKEesgqyaqmYMmDN4ryY2lf9ew32VnxgSIZbiAxhl1gKuSuRqA+qG5GfEU9UtGGq6l1SVffsO+Xgch4ml3leyEWgjJ1Z73hjGNx41F7UdHhl46ydqokeYOEJdQPC/326n8Fh6rD/wA6EiidHTNiWSDizTyta3EVusV0UZ07qsjE6lHTVkDcdPbtR12IwRnGHTPsc3NXB55jFLazdjNFrAz0cPpyG2P4A2IIon5lM+Kc6lB00QN1y7xK80x3s0aQAgsI8ZbHsA6+84HXBq1pcGeWDPlpZGq9hfI0CgKBgAAAeQGwFUPQSrYyoSKAUAoBQCgFAKAUAoBQCgFAKAUAoBQCgFAKAUAoBQCgFAKAUAoBQCgFAKAUBS+cr66F5bW9rN2XaqeoUjIJ3OVJ6DwqyqjDqZ5PEjCDqzW/COMjdb2Jj5FRv84qXEh4tUuJr7+Bs4DzbKLgWnEIxFMcaHGyvnoOpG52BBwTtsaNd0Ti1MlPw8qpm70g8Sni+irbydm0shQnCnrpAzkHoTSKLavJOPSoOrZz/wAC8X/H4/1B/p0uPkV8HVf5r7+BYbziQtLQSXTamRFDlf8A3HwB3Rt1bPlUVb2NEsnhY+qfb5sqllNxS/HapItpAfUGMlh5jbUff3QfAVbZGSL1Ob1k+lHSbPi9t3kmju1HVGGGPuOAc/pfA1Hqst06rHumpewlOe+JSwWTSxMUkBTfAOMkZGGFRFbnbVZJQxdUdnsQFwnGIYvpAuY5kC62TSudOMnbQM4HkQdtqt6pma1UY9fUn3+9i28r8ZF3bJNjSTkMPJlODj2ePxqrVGzBl8WCkVS5ub+fiFzBbXIiWLSQGVSMELsO4T1NW2SMkpZp5pQhKqJXhPCuJJMjT3kckQPfQLgsMHodA8ceNQ2jtjx6hSTlK19+wj+NXd7JxJ7W1uBEojV+8qkdBn70nqalVVnLLLNLO4QlWx12XCOKLJGZL2Nowyl1CjvKCNQH1fiMiotF44tQpJuar79hcKqbRQCgFAKAUAoBQCgFAKApXMf8r8P/AKr/APXVl+FmHN/5MC61U3FD9LqAQQSDaRZcKfEAozHHxVDV4Hn/AOoJdCfezz0lysBYMF1P2oIXzbCEL8TtSPca1v1H3s6TzFxP+jv/AJ1FLzLePqP+M4PSU5f+D45BpWR8yDyP1YIz7A71Me5z1rb6E+/PyPoSqAMAYA2AHgB0FUPSKnfekO0ikkiYS6o2ZGwgxlSQcHV0yKt0sxy12KMnF3sY+kmUPw1mHRjGRnyLA0jyNa7wX7it8Z5ovRbpDJAtvHKoj7VtRGkrgkMNh3d+hOM4FWSRly6jMoKLjSe1l95V4StraxxKwf74uOjFt8j2dMe6qN2z0NPjWPGorcpRvriLit6baDt2IUMucaRpTf51btuYeucdRPojZY+DcavpJkSey7KM51PqzpwpI29pAHxqGkaceXNKSUoUiA4xeTRcZka3h7eTsVGjONiFyc+zb51K/CZ8kpx1LcFbom+G8c4g8qLLY9nGzAM+rOkeJxUNI7wzZ3JKUKRbKqbBQCgFAKAUAoBQCgFAKA+f888RS34jZTSZ0IjE4GTuWGwJHnV47o87VTUM8JPsdUvpPtAO6kzHy0oPtL1HQyz/ANQxdkzitbG44pcRzXMZhtIjlIz1fcHxGTnAy2AMDA86nZFIwyamalNVFdjp9KM4Q2Tt0SbUceS6ScfKkS2ul09Dfmb/AP1NsvKb9Rf36joZb/8AQxe06+ZOFrxOyRotmIEkRbbqPVbGcZH+VE6ZfNjWoxJx96IjhfPpgAh4jFIkqbawvrY2yRnr7VyD1qem+Djj1vR6uVNM4OcebILyBre1jkkkcqQRH5HJ29Y/KiVcnPU6mGWPRBNv3E16QFI4VgjBAhBB8CNORUR5O+r20/6FiFik9osUq6keNQR+iMEeRB3B9lR3NPQp41GXFFa5Kvntpn4dcnvJvAx+/Q74Hw3H6Q8Klq9zLppvHJ4Z9uCL/jDFZ8VvXm1YcKo0gE5wh3yRU1aOXjxxaibkWDh3pAtJpUiQS6pGCrlFAyemTqqOlmiGtxzkoq9yD4vxuO04zJLNq09iq90AnJCkbEjyqUricMmaOLUuUvImLb0j2buqKJsswUZRepOBnve2o6Wdo6/E3Sst9VNooBQCgFAKAUAoBQCgFAeMgPUA/Cgo8EY8h8hQikZUJPGUHqAffQHnZL+CPkKEUjIChJhLErDDKGHkQD+2hDSfIihVfVVV9wA/ZQJJcGRGeu9CT2gPCo64GaA8MY8h8hQikBGPIfIUFIFAeoHyFBSHZjyHyFBSMqEi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data:image/jpeg;base64,/9j/4AAQSkZJRgABAQAAAQABAAD/2wCEAAkGBxQTEhQUEhQWFRQWGRwaFxgYFxceHhYfGhgYGxgYGBcYHSggHSAlGxgUITEhJikrLi46Fx8zODMtNyguLi4BCgoKDg0OGxAQGy8kICQvLCwsLCwsLCwsLC8sLCwsLCwsLCwsLCwsLywsLCwsLCwsLCwsLCwsLCwsLCwsLCwsLP/AABEIAPMA0AMBEQACEQEDEQH/xAAbAAEAAgMBAQAAAAAAAAAAAAAABQYCAwQBB//EAEwQAAIBAwIDBAYDCgsHBQAAAAECAwAEERIhBQYxEyJBUQcyYXGBkRQjoTRCUlRic4KSsdIVFjVTVXKDk7LB0zNEdLPC4fAXQ6Kj0f/EABoBAQADAQEBAAAAAAAAAAAAAAABAgQDBQb/xAA2EQACAgEDAgIIBgEEAwEAAAAAAQIRAwQhMRJBE1EUImFxgaHR8DIzkbHB4VIFQlPxNHLSFf/aAAwDAQACEQMRAD8As9cD6gUAoBQCgFAKAUAoBQCgFACaACgFAKAUAoBQCgFAKAUAoBQCgFAKAUAoBQCgFAKAUAoBQCgIDneNmtWQOE1ZBBTUXGhzpUZGDkBtWdtJNTHkz6pN46s6eVUZbZFZw+jujCaNIUBQpU53GDvk5653oy2BNQSb/glqg7CgFAKAUAoBQCgFAKAUAoBQCgFAKAUAoBQCgFAKA0Xl2sS6mPnpA3ZyATpRerMQDgDc4oVlJRVsgri+mnZkjyq99D2WNWGUaHMzYETqdWUGphjpUmdzlN0vbx9ez9nJx8R4c0as0iozSLkZaWQiaGImNtgAcqsmQqDPtzipRSeNxVvv73ult/PY2WvCnOow4j0IYxh5EOqQB5ZASCMh2IAKAjT4bYWTHG3vHbt377t/aOqDic0TBZgWXYDUAJMJGSzArlZmZl9VMEZ6Coouskoupf3x879hPQTq4ypBwcH2EdVI8CPEHcVBoUk+DZQkUAoBQCgFAKAUAoBQCgFAKAUAoBQCgFAKAUBTrbj0NwrvcnsWiDs0SSMx7ONgp14AwS52xhiBjOkkG1GKOaORNz2q9r7L+/uirvzehv4JrZJOySIxdgFAJ9chVVSRgkofZp6bCrVsZPSk8ylBOkqoluNc4LcWqqqNFNKzxqGCMFddAaNtYxhklI1YGMnPjUKNM7ZdUsmOkqb2+Plv52bbHnVYbRMRtNIHEbY0rrcrrkI0LjAJwNt/to47kx1ahjW1vj48siOH84wm8uZrguYZUREjK6sAYO4zjCnV8XJFK2OMNVB5ZSnw9qLLccfit3RLcm4eR4k0GQ7LKpdHBwdXXdyCxyuSdqijU80cbShu3Xfz4/758y4VU2igFAKAUAoBQCgFAKAUAoBQCgFAKAUAoBQCgPnvF1tIryeG61KJ4h2UqgkqrAKY2Cg5w6AqSDjGOlXV1sebk8KORxn3Wz/j6Ht7xAz3NvLw23EwtAyu2BGpDLp7NS+NwA3htkeFK23JlNznGWGN9Pw+Bz8X5j+kosEFqkctw8kOp2j1IWKibujvDORljjp0OBRKiuTP4i6Yxpu1vXxN3BuaTHEkbWge5jk7AaGjy8iJo1H74d3ILYI670aJx6jpik43JOu3P33OfhdvHGLiDicfYyXUhkDBQwZc6mVHXVp0nV7tVPcVhGMeqGZU5OyV4DFbXF60loPqolAkfB+sbK9ki6hkIgiB2xnA6jrDutzriWOeW4cLn2+XwVF2qpvFAKAUAoBQCgFAKAUAoBQCgFAKAUAoBQCgFAVDnjl2WcrLbhO1Ux4YkhowhY5Vh1GWyV690EZO1WizFqsEp+tDnb5FNTja2skui4mQyNqeKKPZWPX6y67+fbpzVqsxeMscnUmr7Jfy9/kRY4vCFC9nOyq5kXVcKCHOMvqWENnYeJ6VJx8WFVT8+f6PY+NRAIFjnQI5kXRcJkOcZbLQ5PQeNKJWaKqk9t+f6JFuNi5mVjcSmUIyRCSMjQXGNSvanVn3pv41FHXxvElfU77Wv/n6F75C4DJawntVRXPdwmO8A7lWdvE97A8gB45xWTs36TDLHH1uS0VU1igFAKAUAoBQCgFAKAUAoBQCgFAKAUAoBQCgFAabq0jkGJERx5OoYfIihWUYy5Vka/K1ketrD8EA/ZU2zm9Nif8AtR4nKlkP91i+Kg/tp1Mj0bF/iiRs7GKIYijSMeSKq/sFRZ1jCMfwqjooWFAKAUAoBQCgFAKAUAoBQCgFAKAUAoBQCgFAKAUAoBQCgFAKAUAoBQCgFAKAUAoBQCgFAKAUAoBQCgFAKAUAoBQCgPcUB5QHuKA8oBigFAKAUAoBQCgFAKAUAoBQCgFAKAUAoBQENzlIVsbhlJUhDgg4I3HQipjycNS2sUmjg4fx1LbhkE07EkxrgZy0jY6DPj7fCpatnOGZY8EZS8v1OXlWwuLiT6bds6ht4YAzBVHgzL4+wHr1PhRtLZFcEJ5JeLk+CNfpLZ82SJI8faSlCUYg4bQPA74zSJGtv1EnVs9/iC34/c/rH96nV7B6E/8ANmn0kl7ewt1SR9SOiFwxDNpicZYg+JANI8ldbcMMUn5fsbjyA34/c/rH96nV7C3oT/zZlzrE9twvQsrlkKDtMkMe/wCJBz40juxqU8enpPjucqcjzNGrx39wHKhhqZsZIzjIbI99T1ewr6JNxtTdkn6O+OSXMDic5kifQW27wxkZxtkbjPjgVElR10eaWSD6uUWqqmsUAoBQCgFAKAUAoBQCgFAKAUAoBQEJzv8AcFz+bP7RUx5OGq/Jl7j51FA8Jsbm8Uz2YjUIF6RbbBl8d9/yvhir+48xRceieTeNfp9/M+t21wsiK8bBkYZVh0IrmezGSkrRSfSgG1WPZ419sdGemruac+zOKvEwa67hXNm7seN/zlt8h+7UeqWrV+aOf0r6voMGv1u1XVjz7KTOPjmkeSuvvwlfn/DOkw8b/nLX5D92nqlq1fmh6QBJ/BX1xBlzHrK9C2oZx7KR5Gr6vR/W52OWKy4xJEqiaBEKgAjZgukY3CEg48qn1SqhqpRq0vv3Fk5T5eWyg7MNrZjqdsYycAYA8AAP2+dVbs06fAsMaJqoO4oBQCgFAKAUAoBQCgFAKAUAoBQCgIfnGFnsrhUUsxQgKoJJ3GwA3NSuTjqU3ikkYct2QNhBFMmxiCujj5gg9KPkjDC8KjJdiuJZ3PC5vqEkubKRt41BZ4j5gD9vQ9Dg4NTszL05NNL1U3F9u6N3pCEjiylhhll0SdoVVHzgaCAw05XOMbikS2s6n0Sim6dj+PF1/Rc/zk/0KdK8x6Xk/wCN/P6GHpBSW5sLdlgk1tIrNGFZmTMcmQQFzsSB0FI7MjWKWTDFpO74+DMzzxdf0XP85P8AQp0rzJ9Lyf8AG/n9DPm2Sa74VqFvIkrsPqcMzLpkI6aQdwAenjRbMnUOWXT30u/L4lusFIijBGCEXIPh3RVTZD8KN9CwoBQCgFAKAUAoBQCgFAKAUAoBQCgFAKAUAoBQCgFAKAUAoBQCgFAKAUAoBQCgFAKAUAoBQCgFAKAE0BS77nvVKYrG3a6YdWGQvvGAcj2nA8s1bp8zDLWXLpxR6jE83XkPeuuHuI/FoznSPMjcfMinSuzHpWWG84bewuFlcrLGkiZ0uoZc9cMARke41U2RkpJSXchedOZPoUKuFDSO2lVJ223ZjjfAGB+kKlKzhqc/gxvuSXA+JLcwRzL0dckfgnoy/BgR8KhqjriyLJBSXc4eaePm0EJCB+1kEe5xjPj03qUrOefN4VbcuicNQaCB5y5hNlCkgjEmpwmC2Md1jnOD+DUpWZ9Tn8GKlVnfwPi8d1CssR2OxHijDqre0fbsfGoao6YssckeqJx818yJZRamGqRto0zjV5knwA8/cKlKymozrDG3z2R0cs8VN1bRzlQhfV3Qc40uy9cfk5+NGqLYMniY1PzJOoOooBQCgFAKAUAoBQCgFAKAUAoCqek6/aKxYLsZWEZI8iGZvmqEfGrR5Meum44tu+xKcp8JS2tY0QDJUM5/CYgEk/sHsAqG7Z20+JY8aSJeoOx4qgDAGAOgFAUKNBxDirlhqt7MacHoz7j/ABaj/Zir8I85Lx9Q74j+/wB/sbORnNrdXPD3JwCZISfFTjOP0dJ28Q1RLdWTpW8eSWF+9G30nerZ/wDEL+ykS2u4h7y7Gqm4o3pc+5Yfz4/wSVaJg/1D8te/6nNxiB+E3BuYFLWkpxLGPvD4EeW/Q9Oq+IqVuimSL00+uP4Xyvv77HInCXuYLriN2O80EnYR+CLobS2D9nvLeIpdbIosTyQlmyeTpff33LP6OP5Ot/7T/nSVWXJr0X5Efj+7LLUGoUAoBQCgFAKAUAoBQCgFAKAUBBc7cGN1aPGozIMOg82Xw+ILD41KdMz6rF4mNpc9iJ5N5wieJIbhxFPEAhEh0htOwOTsG6Aqd81LicdNqouKjN01tuWG+4/bRDMk8S+ONYJPuVck/AVFM0yzY4reSODj/MiR2DXMZ9dcRZ2JZ9lOPZu2PyaJb0c82dRw9a78Fa4B6PyYI3a5mieRQzKhwBncZ8zgjPxqzkZcOi9RNyabObmLlx+HmK9imkmMci69fUKdsZ8jkr+nRO9iubA8FZYtun3JT0jXSPDYyKRoaZHB9hXOT5bUj3OusknGElxZaTzDafjVv/fR/vVWma/Hxf5L9UVT0p3CSWcDxsroZxhlYMDhJAcEbHcEfCpjyZNfJSxJp9/qXu4hVwyuoZW2KsAQR5EHrVTe0nsyN5p+4rr8xJ/gNSuTnn/Kl7mR3o4/k63/ALT/AJ0lJcnLRfkR+P7sstQahQCgFAKAUAoBQCgFAKAUAoBQCgIfjHK9rcnVNEC/4Skqx95UjPxzUptHDJp8eTeSOG05CsY21djqI/DZmH6pOD8anqZSOjwp3RK8U4FBcBFmTUsZyq5YKPD1VIB22wfb51CdHXJhhNJSXBI1B1NN7aJLG0ci6kcYYeYPtG499CsoqScXwRlxytavDHA0ZMUZJRdcndzn77VnxO2am2cnp8bioNbL3nD/ABAsP5k/3sv71OplPQsPl82d03K9q0CW7RkwxsWRdb7EliTqByfWbx8aWy70+NwUGtkTNQdzVd2yyI8bjKOpVhkjIIwRkb9KESipJpmvhnD44IliiXTGudIyTjLFjuST1Jo2VhCMI9MeDpoXFAKAUAoBQCgFAKAUAoBQCgFAcXFLto+y0478qIc+THfG/WiOeSTjVeaRE3XG54niDxAqxuDIFB1LHFIqxuozv3HDEdT4eVTRylmnFq1537k9mbbfjxluY0hCtbsHBl662VQcR4OCozgnxJx4GlbErN1ZEo8b7/Q7OK37q8cMCq0sgZsuTpjRcBnbG53ZQFHXPUUSL5JtNRjy/kYq9zGsjSmFwqMysiup1AZAKMzAjrvqHTpvTYXkim5Vwc3C7m4lQN9ItizIGCrE2UJ0nvDtjkDJHh1Huo6KY5Tkr6lx5f2OFz3bySq8kGmKTQcQuC31aPkEynHr46HpR0MbyOTTa2dcey/M1LPem4aHtbfuxLJq7CTfU7rjHbfkZz7abEXl6+m1xfD9vtPb/jUyrN2aIzpdRwopyAwdYjgtnY5kIz0G21KE8sknXml+31OmfjQNuk0XjLHGyuN0LTJHIjAHZl1H/uKUXeW4KUfNL50zz6ZcTO4t+ySONimuRWYuy7MFRWXAB2yTuQdqbEdU5t9FJLbck7PtNA7YIH3zozpO+xGrcZGNt8eZqDrHqr1uTdQsKAUAoBQCgFAKAUAoBQCgFAKA4uKWjSdlpx3JUc58lJzj20RzyRcqrzTPLi0Y3MMoxpSOVT55cxFcfqN9lT2Di3NS8k/nRjLYfW27IFVIhJkDbGtQBpAGOuaBw9aLXCsw4rYSM8c0DKJYwy4fOmRG0lkJXdTlVIYZ6dDREZISbUo8r5kavBpXmkneKCJmhkjOh2YyFwgUuxRcBQmPHrU2cvCk5OTSWzXv+R18As5ItKvbwR6UCl43yzEYG47JdjjPU1DL4Yyjs4pe1f8AR2cNs2R7hmxiWXWuPLsok39uUP2UZeEWnJvu/wCEeJZsLp5ttBhSMeeVkkY7eWHH21HYKD8Ry9iXzZwy8IkJkI0967inG59RFhDeHX6ttvdvU2c3ilv/AOyf6V9BxrgjO6vCwUtJE0ynpII5FYMMdHAXGfEbHoMExlwtu4+av20/3ElhPEZVhWKaGVmYxyOyFC/rgMFYMrEk4IBGTTYOE4tqNNPs/bz5nTy5w0wRFGCLl2fTHnSgY7KCQCce6jdlsONwjT+RKVB2FAKAUAoBQCgFAKAUBovbtIkaSVgiL1Y9Bk4H2kChWUlFXLgztp1kRXQhkYAqR0IPQ0JjJSVo2UJNdxOqKXdgqqMlicADzJoQ2krZjaXSSoHjdXQ9GUgg4ODuPbmhEZKStM3ULHLYcRimBMMiSBTglGBAPlkUopCcZ/hdnSTjc9BQuc3DeIxTprhdZFzjI8xjb7R86VRSGSM1cXZ1ULkO3NVkG0m5iz09YY/W6fbU9LOPpOK66kdl5xaCIK0ssaK/qlmADYx6p8eo+dRReWWEd5M5P40Wf41D/eLU0ynpGL/JGyDmK1dlRLiJmYgKA4JJPQAUpkrPjbpSRld8etonKSTxI4xlWcAjIBGQfYQfjSmJZscXTkjG35itXYIlxEzMcKocEknoAKUws+NulJGy+41bwtolmjjbGcMwBwehwaUyZZYRdSaRssOJwzZ7GWOTHXQ6kj3gHIqKJhkhP8Lsx4zxSO2iaaXOhcA6Rk7kAbe80SsjJkWOPVLg2i8TshKWCxlQ+piAACARknYdaFutdPV2OG15ntJGCJcRFjsBqxk+Qz1+FTTOcdRik6UkS1QdhQCgFAKAo3P8rXE9tw+M4MjB5SPvVGcfIB2x7Fq0dtzBq28k44V33Zs9HF2ydvYy/wC0t3On2oTvj2at/wC0FJeZOik43ilyi61U3ELzr9wXP5s/5VMeThqfype4onLF/Jw0QPLlrO6UMSB/snPU/wD75gZG61Zqzz8E5afpcvwy+TJ3mvjT3Mo4fZHLSD66UbqiHqMjwwRk+0L1NQlW7NGoyvJLwcfflmPoqh0JdpnOmbTnz0jGfspIaBUpL2kh6RuKmK1Maby3B7NQOuD6+PgQv6YpFbnTWZOnH0rl7ELyfE/D75rOVsrOiuh8NYXfHydf0V86l7qzhpk8GXwpd0WH0hM44fP2ec4GrH4JYa/hjOfZmqx5NOsvwZURvK/L/Dri0QpEjnSBISTrV8d4Eg5U5zjG3TG1S20zlgwYMmNUr8/Mnn5at2hhhlj7VYV0pqJyBgDfTjfAHyqLZo9Hg4qMldFM5r5ftorzh8ccKqkshEigt3hqjGDk+RPzqybow6jBjjlgktm9/kXC25Ts43V0t0V1IKkFtiOh61XqZtjpsUXaiVZeGRXHG7tJkEiiJWAOeoS3AOx8ifnVrqJk8OM9VJSV7fQtVrynZxurpbqrqQVILbEdD1qvUzXHTYou1ErXGOHxz8aSOZA6G3yVOfDXjpVl+Ey5IRnqkpK1RHc28Kisbq0ezykrPvGGY5GpQDuSQGyVx0PwNE7W5z1GOOHJF49n5F25y4U1zaSwx41tpK5OB3XU7n3A1WLpm7U43kxuK5Kx6SY9EVjG+r6MHCzafyQgHx0iXHuq0TLrV0xgn+Hv9/qTY5SsJo0aKNANikkZOduhznve45qOpnf0bDJJxXxRZTVTUKAUAoDCeZUVnc4VQWYnwAGSflQhtJWz5XwHiF21zNfRWbT9sSqknARQQNI88BUXP5Jro0uDycU8rm8sYXYv+J3MN9FfT2rW6nEcm+Q4IIJPt0j/AOsUpVQnkyQyrLKNdmfVgc7jcHp7a5nrkNzr9wXP5s/5VMeThqfype45eXuHxz8MgilGpGiAPs8iD4EHcGpfJTDBTwKMvI6eU+Wo7KMqh1Oxy7kYLfgjHgAPD3mobsvp9PHCqXPmQvo0/wB9/wCIb/OpkcNF/v8AeQfFr+a54kZbeA3CWh0qoOBqGe8T/XBI/qCpSpGfJOeTP1Qjaia+brq+mEcz2TQm3bWJAc4AIO48shT8KlURqJZp1Jwrp3s+kcI4glxBHKuNMi5x5Hoy/Ahh8K5vY9PHNZIKS7lS5h5RMGu74e5gkQFmjHqsBuwA/wCk5Bx0FWT7MyZtL0XkxOmuxZeVuL/SrWKYjDMCGA6alJVsewkZHvqGqZpwZfExqRXed/u/hf50/wCOKpjwzNqvzsfv+hd6qbz5necGF1xm6jMjxYjVtUZwTiOAY93e+wVe6R5csXiaqSutu3uRYuE8lCCZJRczvoOdLMCDsRv86hyNOPSKElLqZCcycL+k8YSIyPHmDOpDgjGs4qU6RwzY/E1KjdbHJacLXhd+jXIEsMm0dw2cxt5sM4z5k+G4OxFLtHOONafMnPdPh+R9Qqh6xpvLVJUMciq6MN1YZB/8ON6FZRUlTPn3GeFy8JP0m0dmtywEsLnbfpv4+QPrDbqM1dPq2Z52THLSvrxvbuj6JBKHVWHRgGHuIyKoeknaszoSKAUBCc48PnuLZobcopcgMXJHdG5AwD1IA92alcnDUwnOHTDuSHCLBbeGOFPVjUD3nxY+0nJ+NQzpjgoRUV2NHMfChdW0kJ2LDuk/esN1PzA+2pTormxrJBxMOV7SaG2jiuCpeMacqSQVHq9QNwMD4UfJGCMowUZco2cxWLT200SYDOhUZ2GT5kA0XJOaDnjcV3HL1i0FtDE+C0aBTjpkeRIFHyThg4QUX2JEVB0KpwLgVxbRXgUx9rM7NEdTYXVkAsdPUZz49Ks2mY8WHJjjOqt8HdyZwH6HbCNiDIzFpCM4JOwAJ8AoH21DdnTTYfChT57k1PErqyMMqwKsD4gjBB+FQd2k1TKXw7lG4S1nte2VV7QSW8iliy4bPeGBjOFOx2JNWtXZhhpZrG8d97TNNzwrjEqGCSeDs27ruOrKdiNkB6ewZ86m4kPHqpLpbVFu4DwpbWCOFDkINyfviSSx9mSTtVG7NmLGscFFEXzHwKSe6spkKBYH1PqJBI1Ie7gHOynyqU9jjmwynkhJdmWOoNRR+K8uXwvprq0khTtFVe9ucBIwQVKEesgqyaqmYMmDN4ryY2lf9ew32VnxgSIZbiAxhl1gKuSuRqA+qG5GfEU9UtGGq6l1SVffsO+Xgch4ml3leyEWgjJ1Z73hjGNx41F7UdHhl46ydqokeYOEJdQPC/326n8Fh6rD/wA6EiidHTNiWSDizTyta3EVusV0UZ07qsjE6lHTVkDcdPbtR12IwRnGHTPsc3NXB55jFLazdjNFrAz0cPpyG2P4A2IIon5lM+Kc6lB00QN1y7xK80x3s0aQAgsI8ZbHsA6+84HXBq1pcGeWDPlpZGq9hfI0CgKBgAAAeQGwFUPQSrYyoSKAUAoBQCgFAKAUAoBQCgFAKAUAoBQCgFAKAUAoBQCgFAKAUAoBQCgFAKAUBS+cr66F5bW9rN2XaqeoUjIJ3OVJ6DwqyqjDqZ5PEjCDqzW/COMjdb2Jj5FRv84qXEh4tUuJr7+Bs4DzbKLgWnEIxFMcaHGyvnoOpG52BBwTtsaNd0Ti1MlPw8qpm70g8Sni+irbydm0shQnCnrpAzkHoTSKLavJOPSoOrZz/wAC8X/H4/1B/p0uPkV8HVf5r7+BYbziQtLQSXTamRFDlf8A3HwB3Rt1bPlUVb2NEsnhY+qfb5sqllNxS/HapItpAfUGMlh5jbUff3QfAVbZGSL1Ob1k+lHSbPi9t3kmju1HVGGGPuOAc/pfA1Hqst06rHumpewlOe+JSwWTSxMUkBTfAOMkZGGFRFbnbVZJQxdUdnsQFwnGIYvpAuY5kC62TSudOMnbQM4HkQdtqt6pma1UY9fUn3+9i28r8ZF3bJNjSTkMPJlODj2ePxqrVGzBl8WCkVS5ub+fiFzBbXIiWLSQGVSMELsO4T1NW2SMkpZp5pQhKqJXhPCuJJMjT3kckQPfQLgsMHodA8ceNQ2jtjx6hSTlK19+wj+NXd7JxJ7W1uBEojV+8qkdBn70nqalVVnLLLNLO4QlWx12XCOKLJGZL2Nowyl1CjvKCNQH1fiMiotF44tQpJuar79hcKqbRQCgFAKAUAoBQCgFAKApXMf8r8P/AKr/APXVl+FmHN/5MC61U3FD9LqAQQSDaRZcKfEAozHHxVDV4Hn/AOoJdCfezz0lysBYMF1P2oIXzbCEL8TtSPca1v1H3s6TzFxP+jv/AJ1FLzLePqP+M4PSU5f+D45BpWR8yDyP1YIz7A71Me5z1rb6E+/PyPoSqAMAYA2AHgB0FUPSKnfekO0ikkiYS6o2ZGwgxlSQcHV0yKt0sxy12KMnF3sY+kmUPw1mHRjGRnyLA0jyNa7wX7it8Z5ovRbpDJAtvHKoj7VtRGkrgkMNh3d+hOM4FWSRly6jMoKLjSe1l95V4StraxxKwf74uOjFt8j2dMe6qN2z0NPjWPGorcpRvriLit6baDt2IUMucaRpTf51btuYeucdRPojZY+DcavpJkSey7KM51PqzpwpI29pAHxqGkaceXNKSUoUiA4xeTRcZka3h7eTsVGjONiFyc+zb51K/CZ8kpx1LcFbom+G8c4g8qLLY9nGzAM+rOkeJxUNI7wzZ3JKUKRbKqbBQCgFAKAUAoBQCgFAKA+f888RS34jZTSZ0IjE4GTuWGwJHnV47o87VTUM8JPsdUvpPtAO6kzHy0oPtL1HQyz/ANQxdkzitbG44pcRzXMZhtIjlIz1fcHxGTnAy2AMDA86nZFIwyamalNVFdjp9KM4Q2Tt0SbUceS6ScfKkS2ul09Dfmb/AP1NsvKb9Rf36joZb/8AQxe06+ZOFrxOyRotmIEkRbbqPVbGcZH+VE6ZfNjWoxJx96IjhfPpgAh4jFIkqbawvrY2yRnr7VyD1qem+Djj1vR6uVNM4OcebILyBre1jkkkcqQRH5HJ29Y/KiVcnPU6mGWPRBNv3E16QFI4VgjBAhBB8CNORUR5O+r20/6FiFik9osUq6keNQR+iMEeRB3B9lR3NPQp41GXFFa5Kvntpn4dcnvJvAx+/Q74Hw3H6Q8Klq9zLppvHJ4Z9uCL/jDFZ8VvXm1YcKo0gE5wh3yRU1aOXjxxaibkWDh3pAtJpUiQS6pGCrlFAyemTqqOlmiGtxzkoq9yD4vxuO04zJLNq09iq90AnJCkbEjyqUricMmaOLUuUvImLb0j2buqKJsswUZRepOBnve2o6Wdo6/E3Sst9VNooBQCgFAKAUAoBQCgFAeMgPUA/Cgo8EY8h8hQikZUJPGUHqAffQHnZL+CPkKEUjIChJhLErDDKGHkQD+2hDSfIihVfVVV9wA/ZQJJcGRGeu9CT2gPCo64GaA8MY8h8hQikBGPIfIUFIFAeoHyFBSHZjyHyFBSMqEi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22" y="2271713"/>
            <a:ext cx="3468757" cy="4052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74854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Decide what you want to apply to during the summer </a:t>
            </a:r>
            <a:r>
              <a:rPr lang="en-US" sz="2400" b="1" u="sng" dirty="0" smtClean="0"/>
              <a:t>following your third year </a:t>
            </a:r>
            <a:r>
              <a:rPr lang="en-US" sz="2400" dirty="0" smtClean="0"/>
              <a:t>of undergraduate studies.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MA/scholarship applications are due </a:t>
            </a:r>
            <a:r>
              <a:rPr lang="en-US" sz="2400" b="1" u="sng" dirty="0"/>
              <a:t>early autumn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GB" sz="2400" dirty="0"/>
              <a:t>Same application typically used for university and program financial awards/placements</a:t>
            </a:r>
          </a:p>
          <a:p>
            <a:endParaRPr lang="en-GB" sz="2400" dirty="0"/>
          </a:p>
          <a:p>
            <a:endParaRPr lang="en-US" sz="2400" dirty="0" smtClean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574011633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Tiana\AppData\Local\Microsoft\Windows\INetCache\IE\A02KOA4L\MP90044219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72" y="2165556"/>
            <a:ext cx="277885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013" y="2224549"/>
            <a:ext cx="3657600" cy="4308986"/>
          </a:xfrm>
        </p:spPr>
        <p:txBody>
          <a:bodyPr>
            <a:normAutofit/>
          </a:bodyPr>
          <a:lstStyle/>
          <a:p>
            <a:r>
              <a:rPr lang="en-GB" dirty="0" smtClean="0"/>
              <a:t>Why </a:t>
            </a:r>
            <a:r>
              <a:rPr lang="en-GB" dirty="0"/>
              <a:t>do you want to </a:t>
            </a:r>
            <a:r>
              <a:rPr lang="en-GB" dirty="0" smtClean="0"/>
              <a:t>pursue graduate </a:t>
            </a:r>
            <a:r>
              <a:rPr lang="en-GB" dirty="0"/>
              <a:t>studies?</a:t>
            </a:r>
            <a:endParaRPr lang="en-GB" dirty="0" smtClean="0"/>
          </a:p>
          <a:p>
            <a:r>
              <a:rPr lang="en-GB" dirty="0" smtClean="0"/>
              <a:t>How do your current program and the graduate program (and personal experiences) relate to each other?</a:t>
            </a:r>
          </a:p>
          <a:p>
            <a:r>
              <a:rPr lang="en-GB" i="1" dirty="0" smtClean="0"/>
              <a:t>Different programs may ask for additional components.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78116414"/>
              </p:ext>
            </p:extLst>
          </p:nvPr>
        </p:nvGraphicFramePr>
        <p:xfrm>
          <a:off x="0" y="-114963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352376" y="3218059"/>
            <a:ext cx="39084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Consider:</a:t>
            </a:r>
            <a:endParaRPr lang="en-US" sz="6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5781"/>
            <a:ext cx="8572500" cy="4106681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The statement is a research proposal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 some cases, you need to have your statement of purpose approved by potential program advisor before online submission</a:t>
            </a:r>
          </a:p>
          <a:p>
            <a:pPr>
              <a:buFont typeface="+mj-lt"/>
              <a:buAutoNum type="arabicPeriod"/>
            </a:pPr>
            <a:r>
              <a:rPr lang="en-US" dirty="0"/>
              <a:t>Describe your intended research project:</a:t>
            </a:r>
          </a:p>
          <a:p>
            <a:pPr lvl="1">
              <a:buFont typeface="+mj-lt"/>
              <a:buAutoNum type="alphaLcParenR"/>
            </a:pPr>
            <a:r>
              <a:rPr lang="en-US" dirty="0"/>
              <a:t>previous research or experience; the proposed topic; approach (theory/methods); and potential contributions to knowledge</a:t>
            </a:r>
          </a:p>
          <a:p>
            <a:pPr lvl="1">
              <a:buFont typeface="+mj-lt"/>
              <a:buAutoNum type="alphaLcParenR"/>
            </a:pPr>
            <a:r>
              <a:rPr lang="en-US" dirty="0"/>
              <a:t>demonstrate your personality and communication skills</a:t>
            </a:r>
          </a:p>
          <a:p>
            <a:pPr>
              <a:buFont typeface="+mj-lt"/>
              <a:buAutoNum type="arabicPeriod"/>
            </a:pPr>
            <a:r>
              <a:rPr lang="en-US" dirty="0"/>
              <a:t>Be informative, scholarly, professional, and persuasive.</a:t>
            </a:r>
          </a:p>
          <a:p>
            <a:pPr lvl="1">
              <a:buFont typeface="+mj-lt"/>
              <a:buAutoNum type="alphaLcParenR"/>
            </a:pPr>
            <a:r>
              <a:rPr lang="en-US" dirty="0"/>
              <a:t>This may be the most important part of your application package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Follow all guidelines carefully (word count, margins, font size, etc.)</a:t>
            </a:r>
          </a:p>
          <a:p>
            <a:pPr marL="457200" lvl="1" indent="0">
              <a:buNone/>
            </a:pPr>
            <a:endParaRPr lang="en-GB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3589950"/>
              </p:ext>
            </p:extLst>
          </p:nvPr>
        </p:nvGraphicFramePr>
        <p:xfrm>
          <a:off x="0" y="-114963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008236"/>
            <a:ext cx="8420100" cy="4622800"/>
          </a:xfrm>
        </p:spPr>
        <p:txBody>
          <a:bodyPr>
            <a:normAutofit/>
          </a:bodyPr>
          <a:lstStyle/>
          <a:p>
            <a:r>
              <a:rPr lang="en-GB" dirty="0" smtClean="0"/>
              <a:t>Points to emphasize: 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Why you are interested in this</a:t>
            </a:r>
            <a:r>
              <a:rPr lang="en-US" i="1" dirty="0" smtClean="0"/>
              <a:t> </a:t>
            </a:r>
            <a:r>
              <a:rPr lang="en-US" dirty="0" smtClean="0"/>
              <a:t>program and not other </a:t>
            </a:r>
            <a:r>
              <a:rPr lang="en-US" dirty="0"/>
              <a:t>competitors 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Reasons </a:t>
            </a:r>
            <a:r>
              <a:rPr lang="en-US" dirty="0"/>
              <a:t>you find the program </a:t>
            </a:r>
            <a:r>
              <a:rPr lang="en-US" dirty="0" smtClean="0"/>
              <a:t>appealing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your strengths and interests make the program “match” with </a:t>
            </a:r>
            <a:r>
              <a:rPr lang="en-US" dirty="0" smtClean="0"/>
              <a:t>you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Why they should consider you for acceptance to this university/program (do not overdo this section)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Your credentials and accomplishments</a:t>
            </a:r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PROOFREAD BEFORE SUBMITTING!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820882718"/>
              </p:ext>
            </p:extLst>
          </p:nvPr>
        </p:nvGraphicFramePr>
        <p:xfrm>
          <a:off x="0" y="-114963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" y="2020524"/>
            <a:ext cx="9144000" cy="4540507"/>
          </a:xfrm>
        </p:spPr>
        <p:txBody>
          <a:bodyPr>
            <a:normAutofit fontScale="47500" lnSpcReduction="20000"/>
          </a:bodyPr>
          <a:lstStyle/>
          <a:p>
            <a:r>
              <a:rPr lang="en-GB" sz="5538" dirty="0" smtClean="0"/>
              <a:t>Your references should be:</a:t>
            </a:r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Academic (unless otherwise specified)</a:t>
            </a:r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Professors who know you and your academic work well</a:t>
            </a:r>
          </a:p>
          <a:p>
            <a:r>
              <a:rPr lang="en-GB" sz="5538" dirty="0" smtClean="0"/>
              <a:t>You need to provide your referees with:</a:t>
            </a:r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Information on the program</a:t>
            </a:r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Your transcripts</a:t>
            </a:r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Your statement of purpose</a:t>
            </a:r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Your résumé/CV</a:t>
            </a:r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A sample of work created in the referee</a:t>
            </a:r>
            <a:r>
              <a:rPr lang="en-CA" sz="5538" dirty="0" smtClean="0"/>
              <a:t>’s class</a:t>
            </a:r>
            <a:endParaRPr lang="en-GB" sz="5538" dirty="0" smtClean="0"/>
          </a:p>
          <a:p>
            <a:pPr lvl="1">
              <a:buFont typeface="Wingdings" charset="2"/>
              <a:buChar char="Ø"/>
            </a:pPr>
            <a:r>
              <a:rPr lang="en-GB" sz="5538" dirty="0" smtClean="0"/>
              <a:t>Time</a:t>
            </a:r>
            <a:r>
              <a:rPr lang="en-GB" sz="6154" dirty="0" smtClean="0"/>
              <a:t>: </a:t>
            </a:r>
            <a:r>
              <a:rPr lang="en-US" sz="5500" b="1" u="sng" dirty="0" smtClean="0"/>
              <a:t>at least two weeks </a:t>
            </a:r>
            <a:r>
              <a:rPr lang="en-US" sz="5500" dirty="0" smtClean="0"/>
              <a:t>to prepare a letter</a:t>
            </a:r>
            <a:r>
              <a:rPr lang="en-US" sz="6154" dirty="0" smtClean="0"/>
              <a:t>. </a:t>
            </a:r>
            <a:r>
              <a:rPr lang="en-US" sz="5500" dirty="0" smtClean="0"/>
              <a:t>(More time is better!)</a:t>
            </a:r>
            <a:r>
              <a:rPr lang="en-US" sz="6154" dirty="0" smtClean="0"/>
              <a:t> </a:t>
            </a:r>
            <a:endParaRPr lang="en-GB" sz="5538" dirty="0" smtClean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93926950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7508"/>
            <a:ext cx="7770813" cy="374363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Choose </a:t>
            </a:r>
            <a:r>
              <a:rPr lang="en-GB" sz="2800" u="sng" dirty="0" smtClean="0"/>
              <a:t>carefully</a:t>
            </a:r>
            <a:endParaRPr lang="en-GB" sz="2800" dirty="0"/>
          </a:p>
          <a:p>
            <a:r>
              <a:rPr lang="en-GB" sz="2800" dirty="0" smtClean="0"/>
              <a:t>Show </a:t>
            </a:r>
            <a:r>
              <a:rPr lang="en-GB" sz="2800" dirty="0"/>
              <a:t>what you are </a:t>
            </a:r>
            <a:r>
              <a:rPr lang="en-GB" sz="2800" dirty="0" smtClean="0"/>
              <a:t>capable </a:t>
            </a:r>
            <a:r>
              <a:rPr lang="en-GB" sz="2800" dirty="0"/>
              <a:t>of, what you are worth</a:t>
            </a:r>
          </a:p>
          <a:p>
            <a:r>
              <a:rPr lang="en-GB" sz="2800" dirty="0" smtClean="0"/>
              <a:t>Clearly written</a:t>
            </a:r>
          </a:p>
          <a:p>
            <a:r>
              <a:rPr lang="en-GB" sz="2800" dirty="0" smtClean="0"/>
              <a:t>Work that is recent</a:t>
            </a:r>
            <a:r>
              <a:rPr lang="en-GB" sz="2800" dirty="0"/>
              <a:t>, </a:t>
            </a:r>
            <a:r>
              <a:rPr lang="en-GB" sz="2800" dirty="0" smtClean="0"/>
              <a:t>completed, relevant</a:t>
            </a:r>
          </a:p>
          <a:p>
            <a:endParaRPr lang="en-GB" sz="28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126394356"/>
              </p:ext>
            </p:extLst>
          </p:nvPr>
        </p:nvGraphicFramePr>
        <p:xfrm>
          <a:off x="0" y="-129715"/>
          <a:ext cx="9144000" cy="212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iana\AppData\Local\Microsoft\Windows\INetCache\IE\A02KOA4L\MP9003993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76" y="785849"/>
            <a:ext cx="4218039" cy="421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09593"/>
            <a:ext cx="7770813" cy="929174"/>
          </a:xfrm>
        </p:spPr>
        <p:txBody>
          <a:bodyPr/>
          <a:lstStyle/>
          <a:p>
            <a:pPr algn="ctr"/>
            <a:r>
              <a:rPr lang="en-GB" b="1" dirty="0"/>
              <a:t>First impressions count.  Your sample is not the only one the evaluator will be reading</a:t>
            </a:r>
            <a:r>
              <a:rPr lang="en-GB" b="1" dirty="0" smtClean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4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Custom 1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000000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D9BCB05E0A44FA39E363845F5F5ED" ma:contentTypeVersion="3" ma:contentTypeDescription="Create a new document." ma:contentTypeScope="" ma:versionID="3bf13a22a4444150bcc563c83139f8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957af3f9c07d0358322a57020564ff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9C08E2-15CA-4464-AFBF-0EE836283B93}"/>
</file>

<file path=customXml/itemProps2.xml><?xml version="1.0" encoding="utf-8"?>
<ds:datastoreItem xmlns:ds="http://schemas.openxmlformats.org/officeDocument/2006/customXml" ds:itemID="{7E783D45-6C82-4D2E-AFBE-31800B99B4F3}"/>
</file>

<file path=customXml/itemProps3.xml><?xml version="1.0" encoding="utf-8"?>
<ds:datastoreItem xmlns:ds="http://schemas.openxmlformats.org/officeDocument/2006/customXml" ds:itemID="{F5F73A00-B9C8-4EB0-99F0-A7A2E8D4C2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740</Words>
  <Application>Microsoft Macintosh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Folio</vt:lpstr>
      <vt:lpstr>Graduate Studies Workshop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Litalien</dc:creator>
  <cp:lastModifiedBy>Manuel Litalien</cp:lastModifiedBy>
  <cp:revision>324</cp:revision>
  <dcterms:created xsi:type="dcterms:W3CDTF">2014-09-15T14:48:51Z</dcterms:created>
  <dcterms:modified xsi:type="dcterms:W3CDTF">2016-09-14T00:07:05Z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0x010100A8BD9BCB05E0A44FA39E363845F5F5ED</vt:lpwstr>
  </property>
</Properties>
</file>