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0" d="100"/>
          <a:sy n="60" d="100"/>
        </p:scale>
        <p:origin x="90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3D2994-8A2C-6AE6-3781-ECAB6DA76A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DF10EB-A4FE-7A5E-F842-0931E33D80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40B2BF-FA6D-B2C0-DE36-05B6077473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D1CD6-0ECD-42A1-9DF5-2C3BBD7E06DC}" type="datetimeFigureOut">
              <a:rPr lang="en-CA" smtClean="0"/>
              <a:t>2024-08-01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459986-363F-F17C-9859-D4E412F433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E86FF7-FFEB-5F62-571F-E2440B7F2D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68275-9EBF-49C8-BA6F-0D08E2DB0BE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01571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F5F258-E58F-8710-DDBF-FE112C161D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2DB84F3-63BC-A98C-6D98-DCB5D699D3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2D0526-4F83-A974-4A32-FE90085F1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D1CD6-0ECD-42A1-9DF5-2C3BBD7E06DC}" type="datetimeFigureOut">
              <a:rPr lang="en-CA" smtClean="0"/>
              <a:t>2024-08-01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FA1AEB-FBAC-778E-90A8-4AA0307B14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46EE7B-3823-051E-5935-687A52B31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68275-9EBF-49C8-BA6F-0D08E2DB0BE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6633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E2CB47C-73F4-993A-BC17-AAC5F39A28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672E2E4-FB02-D80E-2938-EC85E1C8B1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28B0B7-F2CE-BFFB-2292-CD5EE2EF34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D1CD6-0ECD-42A1-9DF5-2C3BBD7E06DC}" type="datetimeFigureOut">
              <a:rPr lang="en-CA" smtClean="0"/>
              <a:t>2024-08-01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457D66-57E7-AF24-FDF0-50A7C87C03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15201D-48DB-F0E5-9A03-DE64931648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68275-9EBF-49C8-BA6F-0D08E2DB0BE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11899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725CCC-6188-C5F6-6326-01812E70E9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17FA88-5B27-D424-9CD8-DEC5EE12A5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025AAE-9064-19DC-CEF7-15769A8B2F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D1CD6-0ECD-42A1-9DF5-2C3BBD7E06DC}" type="datetimeFigureOut">
              <a:rPr lang="en-CA" smtClean="0"/>
              <a:t>2024-08-01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45D2DB-9D11-453E-DEDD-6EA0143521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74146C-B7B2-8B5B-8512-1931091C38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68275-9EBF-49C8-BA6F-0D08E2DB0BE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158061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DCA3E8-88AC-72FF-88D2-8ED9FC8AD2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137129-1753-1454-DCFB-2975BEF5AE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5D6052-219B-8D2E-BA9C-7B9EFABCAD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D1CD6-0ECD-42A1-9DF5-2C3BBD7E06DC}" type="datetimeFigureOut">
              <a:rPr lang="en-CA" smtClean="0"/>
              <a:t>2024-08-01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5A8B4C-559E-E147-0DFA-71CA1780C7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D6E60D-A84A-829E-527A-501EB9ECF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68275-9EBF-49C8-BA6F-0D08E2DB0BE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46979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89FF96-28B7-EC9A-4555-6A29295214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928BD9-6034-B92D-B54B-30DDE539B4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6F29339-BC54-6450-8F7B-A1415BE94F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D298D7-207F-07A7-9A6F-92A2EA1DB5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D1CD6-0ECD-42A1-9DF5-2C3BBD7E06DC}" type="datetimeFigureOut">
              <a:rPr lang="en-CA" smtClean="0"/>
              <a:t>2024-08-01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A97B59-01A1-B720-4298-47CBF098C4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AD87CE-E67D-9EDA-C9D7-E19F895F6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68275-9EBF-49C8-BA6F-0D08E2DB0BE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89088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FB4E50-4C67-C9D4-557F-AFA0129C78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BF46E7-1C1E-669F-7E89-FAB3512DC6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8D5AD23-0D9E-B11E-CCA9-921D021AC5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0FAAADE-B6D6-5340-82E7-ABDE75AB35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EAE16F0-D8C3-F9FD-21E7-503410811B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CC7F0EB-BC2F-681D-BEC5-68C9C80318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D1CD6-0ECD-42A1-9DF5-2C3BBD7E06DC}" type="datetimeFigureOut">
              <a:rPr lang="en-CA" smtClean="0"/>
              <a:t>2024-08-01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3FE4ECC-2CE1-59A4-706D-D84F9C288A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A12AEB8-FE23-2295-8648-1E7654EE47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68275-9EBF-49C8-BA6F-0D08E2DB0BE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4097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C74181-432A-8F6D-67BE-8D7F474E2F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1DA8B39-4FFC-F4E4-5D6D-A6FC8B6C0D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D1CD6-0ECD-42A1-9DF5-2C3BBD7E06DC}" type="datetimeFigureOut">
              <a:rPr lang="en-CA" smtClean="0"/>
              <a:t>2024-08-01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C6E9B9-3CBD-8567-EAC1-1418DF5102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B4F78C9-7350-8D66-BDA3-302EDE36EF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68275-9EBF-49C8-BA6F-0D08E2DB0BE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365099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07F1466-F503-53A4-A30C-F1226F91E5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D1CD6-0ECD-42A1-9DF5-2C3BBD7E06DC}" type="datetimeFigureOut">
              <a:rPr lang="en-CA" smtClean="0"/>
              <a:t>2024-08-01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33DD236-E876-8F6C-D531-9D1D9BDFAF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BDD7C1-1DBB-0273-34FD-E277251D68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68275-9EBF-49C8-BA6F-0D08E2DB0BE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2446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974F18-545F-D167-856A-8FBEF240B7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693DA4-F63B-D15A-B889-EA2E91E5C9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98125C-F2D7-5374-BDDC-FDB03A8CDE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ADC2D1-E3D5-87AC-40FD-46684E184E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D1CD6-0ECD-42A1-9DF5-2C3BBD7E06DC}" type="datetimeFigureOut">
              <a:rPr lang="en-CA" smtClean="0"/>
              <a:t>2024-08-01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AFBAB2-318B-978B-1DEA-F26ED61F56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19E5C4-A8B4-8CE1-26D6-DC99AD22D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68275-9EBF-49C8-BA6F-0D08E2DB0BE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00369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726EB8-9B09-3C53-1960-DA521537B8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34983E5-F3A7-B729-0B9A-915119D2D2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381C25-53C6-BA3D-220C-D0CA7C3BDA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D5DB3A-BF4D-7834-2F2B-FFE1E5909E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D1CD6-0ECD-42A1-9DF5-2C3BBD7E06DC}" type="datetimeFigureOut">
              <a:rPr lang="en-CA" smtClean="0"/>
              <a:t>2024-08-01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46679E-C210-C2EA-DA40-D7DA402C5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6143E5-586D-60BB-7407-65A75BF1C4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68275-9EBF-49C8-BA6F-0D08E2DB0BE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999823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052E554-78D9-F0F1-E2CF-2E053C4C68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8FF39A-8FD6-DA39-EE60-6CB29B2188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E58D65-6D66-8DFE-ED96-CC01A73906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1DD1CD6-0ECD-42A1-9DF5-2C3BBD7E06DC}" type="datetimeFigureOut">
              <a:rPr lang="en-CA" smtClean="0"/>
              <a:t>2024-08-01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C8D21B-2FAF-1F64-636B-522FB3E748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07E149-F23D-443E-1E1C-5584F719F4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C668275-9EBF-49C8-BA6F-0D08E2DB0BE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30216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4442E2-D1E6-D461-F27F-BFF095DC504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F1E1E17-7F65-45E2-4205-26C4358CDF2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543905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computer&#10;&#10;Description automatically generated">
            <a:extLst>
              <a:ext uri="{FF2B5EF4-FFF2-40B4-BE49-F238E27FC236}">
                <a16:creationId xmlns:a16="http://schemas.microsoft.com/office/drawing/2014/main" id="{EA979399-133F-3912-092F-05BCB00AD04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599" t="24651" r="27616" b="9302"/>
          <a:stretch/>
        </p:blipFill>
        <p:spPr>
          <a:xfrm>
            <a:off x="723014" y="154870"/>
            <a:ext cx="10898372" cy="6513809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4170145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Lynn Sveinbjornson</dc:creator>
  <cp:lastModifiedBy>Lynn Sveinbjornson</cp:lastModifiedBy>
  <cp:revision>1</cp:revision>
  <dcterms:created xsi:type="dcterms:W3CDTF">2024-08-01T13:34:56Z</dcterms:created>
  <dcterms:modified xsi:type="dcterms:W3CDTF">2024-08-01T13:37:13Z</dcterms:modified>
</cp:coreProperties>
</file>