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ynn Sveinbjornson" userId="461b8a1a-f9c0-4641-8983-63e3c5f1c177" providerId="ADAL" clId="{276BE25A-125C-4834-A0D8-6ABEA272B7AD}"/>
    <pc:docChg chg="modSld">
      <pc:chgData name="Lynn Sveinbjornson" userId="461b8a1a-f9c0-4641-8983-63e3c5f1c177" providerId="ADAL" clId="{276BE25A-125C-4834-A0D8-6ABEA272B7AD}" dt="2024-01-29T21:12:37.326" v="1" actId="14100"/>
      <pc:docMkLst>
        <pc:docMk/>
      </pc:docMkLst>
      <pc:sldChg chg="modSp mod">
        <pc:chgData name="Lynn Sveinbjornson" userId="461b8a1a-f9c0-4641-8983-63e3c5f1c177" providerId="ADAL" clId="{276BE25A-125C-4834-A0D8-6ABEA272B7AD}" dt="2024-01-29T21:12:37.326" v="1" actId="14100"/>
        <pc:sldMkLst>
          <pc:docMk/>
          <pc:sldMk cId="2144183051" sldId="257"/>
        </pc:sldMkLst>
        <pc:picChg chg="mod">
          <ac:chgData name="Lynn Sveinbjornson" userId="461b8a1a-f9c0-4641-8983-63e3c5f1c177" providerId="ADAL" clId="{276BE25A-125C-4834-A0D8-6ABEA272B7AD}" dt="2024-01-29T21:12:37.326" v="1" actId="14100"/>
          <ac:picMkLst>
            <pc:docMk/>
            <pc:sldMk cId="2144183051" sldId="257"/>
            <ac:picMk id="3" creationId="{A0544478-C963-CB87-3584-78B44778D26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B67167-5439-BF95-397A-4763FD5F67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6F4C1-9643-0CF6-6E7B-402F220C24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F910F4-082E-71B5-FAE0-234149EAD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74077-AF91-3BEA-962C-141C65CE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948C3D-7977-5BB3-EE50-31957EB00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96779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34F6E-6B6C-25A3-7F4F-9DEEE5BE8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3B32518-33A2-1D81-3763-33013494E5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C61AF6-1E2F-0C68-1C62-962AC450C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8D501C-A5A4-AF61-3653-D2C9D5FE6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B79E1C-10DF-C825-9783-93744436C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94920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7263A9-E4B6-F229-59A7-E223DFB21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50F95-EEB8-A820-223F-DBDB5EB08F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38D763-7785-5DCD-658F-8BB2187BB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5AC2E4-12AA-71A9-EB34-DC9166C1B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BE3DA4-7C80-9850-6507-D1C068C80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243158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9B80A-3A6D-8EB9-F92C-15F0DE47D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257F40-F079-379B-F2D0-D7987D5C94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A49FA-368D-DF26-02C1-CE0D340C7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A9F560-557E-F0E3-0D8A-BF19F285C1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5C5A48-EE77-FB64-6DE9-7582A85F1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2104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E225F-A54D-2913-93D0-3541C42E6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1FC791-DC32-ACFF-7046-83A8B1409D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33415-9619-407D-0454-3A598AE03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077BF-D142-67E6-7F6C-E64287A4B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4E07A5-4E47-81F0-0FF6-EBF3B8405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75525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C6700-476F-494C-C3D0-6278BC61E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F40E58-6E69-22F8-C6EF-DB4D6FE1A78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503BC7-AF99-4933-A81C-18F83A426F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8B87C3-45E2-67D3-1D24-C19972BA37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025D8F-0701-4FC7-1641-4494C7302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71E53B-D144-A075-4E56-B7C312538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18317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2B12-3FA1-5644-A794-0EB7A969A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DBCE2A-3D84-9281-5081-7B134B1D6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A5F64C-0BA8-58A9-22C3-93E988F70D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0A7010-7F01-7825-2F52-A2EE7E0471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F0C981-E9F1-115B-C97B-4DB968FE75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2018152-3920-DB0F-B39D-AB1E73C44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20CDAD-F70E-F099-DFF9-00525D4E1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8BC304-279C-83F0-99F9-75AEA226B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47568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0A9A19-C8FB-9F80-A01C-04EED5796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DFDD50-EB36-E170-52D5-83626FC3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46D8C3-75AE-6879-A39A-CBE9AA7DD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2B34191-757A-8878-2422-1BF4894589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2404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C1EBC5-DD0E-0149-33A6-511F260C8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C45677-D3A3-0C3A-D853-5EA3EC127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9EE752-22C3-B7E7-49FE-5799659FD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0551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9B6F2-4013-734D-805F-8B0629705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30256-1630-49CC-B5E8-49F5406BB1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D02E3-8C2F-3A7B-6D5C-889D4D8243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40C03-2B52-E2E0-7492-F13FD88E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8FF99-BFE0-6ED7-4416-345E07236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905389-DA18-A499-8C04-4F3F570A4B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02956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26A53-E1B4-C369-B016-01BBF9180F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CFA78F-10DE-307F-A5AE-953AC5F004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A7FA0-F4C4-C938-4423-A663C97775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17412E-BD4F-9A7E-DE36-D4C7098C9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FE363-5B8B-F00B-8CAB-11B99E4E71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DA7F4C-D8F5-1D15-852D-082369971B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1028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AD6A2F-8D33-9439-B636-68A494ED3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E82529-1BCE-3E56-19BD-E25E07D13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4635CB-196E-48B4-1A26-E6237475AC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317B9-44F1-4308-B15E-5CE0C44CA156}" type="datetimeFigureOut">
              <a:rPr lang="en-CA" smtClean="0"/>
              <a:t>2024-01-29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A5841-1EB3-01C4-3649-242711B54F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ACC45-6C9B-63CA-14C1-954BE0EA7A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96F56E-1909-4E74-8C2D-41979CD7BE6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7480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omputer&#10;&#10;Description automatically generated">
            <a:extLst>
              <a:ext uri="{FF2B5EF4-FFF2-40B4-BE49-F238E27FC236}">
                <a16:creationId xmlns:a16="http://schemas.microsoft.com/office/drawing/2014/main" id="{A0544478-C963-CB87-3584-78B44778D26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34" t="21805" r="32422" b="8889"/>
          <a:stretch/>
        </p:blipFill>
        <p:spPr>
          <a:xfrm>
            <a:off x="78586" y="85725"/>
            <a:ext cx="11884814" cy="6690784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144183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Lynn Sveinbjornson</dc:creator>
  <cp:lastModifiedBy>Lynn Sveinbjornson</cp:lastModifiedBy>
  <cp:revision>1</cp:revision>
  <dcterms:created xsi:type="dcterms:W3CDTF">2024-01-29T21:09:16Z</dcterms:created>
  <dcterms:modified xsi:type="dcterms:W3CDTF">2024-01-29T21:12:38Z</dcterms:modified>
</cp:coreProperties>
</file>